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5125700" cy="10693400"/>
  <p:notesSz cx="9926638" cy="6797675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7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AA332"/>
    <a:srgbClr val="96003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1536" y="72"/>
      </p:cViewPr>
      <p:guideLst>
        <p:guide orient="horz" pos="2880"/>
        <p:guide pos="217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134427" y="3314954"/>
            <a:ext cx="12856845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268855" y="5988304"/>
            <a:ext cx="10587990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49632" y="152714"/>
            <a:ext cx="14826434" cy="871219"/>
          </a:xfrm>
          <a:prstGeom prst="rect">
            <a:avLst/>
          </a:prstGeom>
        </p:spPr>
        <p:txBody>
          <a:bodyPr lIns="0" tIns="0" rIns="0" bIns="0"/>
          <a:lstStyle>
            <a:lvl1pPr>
              <a:defRPr sz="2000" b="1" i="0">
                <a:solidFill>
                  <a:srgbClr val="96003B"/>
                </a:solidFill>
                <a:latin typeface="Arial"/>
                <a:cs typeface="Arial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56285" y="2459482"/>
            <a:ext cx="13613130" cy="7057644"/>
          </a:xfrm>
          <a:prstGeom prst="rect">
            <a:avLst/>
          </a:prstGeom>
        </p:spPr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49632" y="152714"/>
            <a:ext cx="14826434" cy="871219"/>
          </a:xfrm>
          <a:prstGeom prst="rect">
            <a:avLst/>
          </a:prstGeom>
        </p:spPr>
        <p:txBody>
          <a:bodyPr lIns="0" tIns="0" rIns="0" bIns="0"/>
          <a:lstStyle>
            <a:lvl1pPr>
              <a:defRPr sz="2000" b="1" i="0">
                <a:solidFill>
                  <a:srgbClr val="96003B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756285" y="2459482"/>
            <a:ext cx="657967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789735" y="2459482"/>
            <a:ext cx="657967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8/6/2026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49632" y="152714"/>
            <a:ext cx="14826434" cy="871219"/>
          </a:xfrm>
          <a:prstGeom prst="rect">
            <a:avLst/>
          </a:prstGeom>
        </p:spPr>
        <p:txBody>
          <a:bodyPr lIns="0" tIns="0" rIns="0" bIns="0"/>
          <a:lstStyle>
            <a:lvl1pPr>
              <a:defRPr sz="2000" b="1" i="0">
                <a:solidFill>
                  <a:srgbClr val="96003B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8/6/2026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8/6/2026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7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12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11" Type="http://schemas.openxmlformats.org/officeDocument/2006/relationships/image" Target="../media/image5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Relationship Id="rId14" Type="http://schemas.openxmlformats.org/officeDocument/2006/relationships/image" Target="../media/image8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bk object 17"/>
          <p:cNvSpPr/>
          <p:nvPr/>
        </p:nvSpPr>
        <p:spPr>
          <a:xfrm>
            <a:off x="7062596" y="3032960"/>
            <a:ext cx="7739380" cy="2171700"/>
          </a:xfrm>
          <a:custGeom>
            <a:avLst/>
            <a:gdLst/>
            <a:ahLst/>
            <a:cxnLst/>
            <a:rect l="l" t="t" r="r" b="b"/>
            <a:pathLst>
              <a:path w="7739380" h="2171700">
                <a:moveTo>
                  <a:pt x="622640" y="2057400"/>
                </a:moveTo>
                <a:lnTo>
                  <a:pt x="408988" y="2057400"/>
                </a:lnTo>
                <a:lnTo>
                  <a:pt x="448329" y="2171700"/>
                </a:lnTo>
                <a:lnTo>
                  <a:pt x="506515" y="2159000"/>
                </a:lnTo>
                <a:lnTo>
                  <a:pt x="564720" y="2133600"/>
                </a:lnTo>
                <a:lnTo>
                  <a:pt x="545043" y="2082800"/>
                </a:lnTo>
                <a:lnTo>
                  <a:pt x="622640" y="2057400"/>
                </a:lnTo>
                <a:close/>
              </a:path>
              <a:path w="7739380" h="2171700">
                <a:moveTo>
                  <a:pt x="1026322" y="1968500"/>
                </a:moveTo>
                <a:lnTo>
                  <a:pt x="117204" y="1968500"/>
                </a:lnTo>
                <a:lnTo>
                  <a:pt x="136881" y="2019300"/>
                </a:lnTo>
                <a:lnTo>
                  <a:pt x="78695" y="2044700"/>
                </a:lnTo>
                <a:lnTo>
                  <a:pt x="118036" y="2159000"/>
                </a:lnTo>
                <a:lnTo>
                  <a:pt x="234410" y="2120900"/>
                </a:lnTo>
                <a:lnTo>
                  <a:pt x="214750" y="2057400"/>
                </a:lnTo>
                <a:lnTo>
                  <a:pt x="331123" y="2019300"/>
                </a:lnTo>
                <a:lnTo>
                  <a:pt x="913862" y="2019300"/>
                </a:lnTo>
                <a:lnTo>
                  <a:pt x="1030258" y="1981200"/>
                </a:lnTo>
                <a:lnTo>
                  <a:pt x="1026322" y="1968500"/>
                </a:lnTo>
                <a:close/>
              </a:path>
              <a:path w="7739380" h="2171700">
                <a:moveTo>
                  <a:pt x="921733" y="2044700"/>
                </a:moveTo>
                <a:lnTo>
                  <a:pt x="661438" y="2044700"/>
                </a:lnTo>
                <a:lnTo>
                  <a:pt x="700775" y="2159000"/>
                </a:lnTo>
                <a:lnTo>
                  <a:pt x="758962" y="2133600"/>
                </a:lnTo>
                <a:lnTo>
                  <a:pt x="739280" y="2082800"/>
                </a:lnTo>
                <a:lnTo>
                  <a:pt x="797488" y="2057400"/>
                </a:lnTo>
                <a:lnTo>
                  <a:pt x="925669" y="2057400"/>
                </a:lnTo>
                <a:lnTo>
                  <a:pt x="921733" y="2044700"/>
                </a:lnTo>
                <a:close/>
              </a:path>
              <a:path w="7739380" h="2171700">
                <a:moveTo>
                  <a:pt x="925669" y="2057400"/>
                </a:moveTo>
                <a:lnTo>
                  <a:pt x="797488" y="2057400"/>
                </a:lnTo>
                <a:lnTo>
                  <a:pt x="817148" y="2120900"/>
                </a:lnTo>
                <a:lnTo>
                  <a:pt x="933540" y="2082800"/>
                </a:lnTo>
                <a:lnTo>
                  <a:pt x="925669" y="2057400"/>
                </a:lnTo>
                <a:close/>
              </a:path>
              <a:path w="7739380" h="2171700">
                <a:moveTo>
                  <a:pt x="913862" y="2019300"/>
                </a:moveTo>
                <a:lnTo>
                  <a:pt x="331123" y="2019300"/>
                </a:lnTo>
                <a:lnTo>
                  <a:pt x="350801" y="2082800"/>
                </a:lnTo>
                <a:lnTo>
                  <a:pt x="408988" y="2057400"/>
                </a:lnTo>
                <a:lnTo>
                  <a:pt x="622640" y="2057400"/>
                </a:lnTo>
                <a:lnTo>
                  <a:pt x="661438" y="2044700"/>
                </a:lnTo>
                <a:lnTo>
                  <a:pt x="921733" y="2044700"/>
                </a:lnTo>
                <a:lnTo>
                  <a:pt x="913862" y="2019300"/>
                </a:lnTo>
                <a:close/>
              </a:path>
              <a:path w="7739380" h="2171700">
                <a:moveTo>
                  <a:pt x="1211382" y="1943100"/>
                </a:moveTo>
                <a:lnTo>
                  <a:pt x="1146628" y="1943100"/>
                </a:lnTo>
                <a:lnTo>
                  <a:pt x="1166309" y="1993900"/>
                </a:lnTo>
                <a:lnTo>
                  <a:pt x="1224495" y="1981200"/>
                </a:lnTo>
                <a:lnTo>
                  <a:pt x="1211382" y="1943100"/>
                </a:lnTo>
                <a:close/>
              </a:path>
              <a:path w="7739380" h="2171700">
                <a:moveTo>
                  <a:pt x="1223946" y="1854200"/>
                </a:moveTo>
                <a:lnTo>
                  <a:pt x="77863" y="1854200"/>
                </a:lnTo>
                <a:lnTo>
                  <a:pt x="97544" y="1905000"/>
                </a:lnTo>
                <a:lnTo>
                  <a:pt x="39336" y="1930400"/>
                </a:lnTo>
                <a:lnTo>
                  <a:pt x="59018" y="1981200"/>
                </a:lnTo>
                <a:lnTo>
                  <a:pt x="117204" y="1968500"/>
                </a:lnTo>
                <a:lnTo>
                  <a:pt x="1026322" y="1968500"/>
                </a:lnTo>
                <a:lnTo>
                  <a:pt x="1010577" y="1917700"/>
                </a:lnTo>
                <a:lnTo>
                  <a:pt x="1068763" y="1905000"/>
                </a:lnTo>
                <a:lnTo>
                  <a:pt x="1198268" y="1905000"/>
                </a:lnTo>
                <a:lnTo>
                  <a:pt x="1185155" y="1866900"/>
                </a:lnTo>
                <a:lnTo>
                  <a:pt x="1223946" y="1854200"/>
                </a:lnTo>
                <a:close/>
              </a:path>
              <a:path w="7739380" h="2171700">
                <a:moveTo>
                  <a:pt x="1590278" y="1905000"/>
                </a:moveTo>
                <a:lnTo>
                  <a:pt x="1457261" y="1905000"/>
                </a:lnTo>
                <a:lnTo>
                  <a:pt x="1477900" y="1968500"/>
                </a:lnTo>
                <a:lnTo>
                  <a:pt x="1596603" y="1930400"/>
                </a:lnTo>
                <a:lnTo>
                  <a:pt x="1590278" y="1905000"/>
                </a:lnTo>
                <a:close/>
              </a:path>
              <a:path w="7739380" h="2171700">
                <a:moveTo>
                  <a:pt x="1198268" y="1905000"/>
                </a:moveTo>
                <a:lnTo>
                  <a:pt x="1068763" y="1905000"/>
                </a:lnTo>
                <a:lnTo>
                  <a:pt x="1088442" y="1955800"/>
                </a:lnTo>
                <a:lnTo>
                  <a:pt x="1146628" y="1943100"/>
                </a:lnTo>
                <a:lnTo>
                  <a:pt x="1211382" y="1943100"/>
                </a:lnTo>
                <a:lnTo>
                  <a:pt x="1198268" y="1905000"/>
                </a:lnTo>
                <a:close/>
              </a:path>
              <a:path w="7739380" h="2171700">
                <a:moveTo>
                  <a:pt x="1952732" y="1841500"/>
                </a:moveTo>
                <a:lnTo>
                  <a:pt x="1699494" y="1841500"/>
                </a:lnTo>
                <a:lnTo>
                  <a:pt x="1731138" y="1955800"/>
                </a:lnTo>
                <a:lnTo>
                  <a:pt x="1790487" y="1943100"/>
                </a:lnTo>
                <a:lnTo>
                  <a:pt x="1774677" y="1879600"/>
                </a:lnTo>
                <a:lnTo>
                  <a:pt x="1834029" y="1866900"/>
                </a:lnTo>
                <a:lnTo>
                  <a:pt x="1960649" y="1866900"/>
                </a:lnTo>
                <a:lnTo>
                  <a:pt x="1952732" y="1841500"/>
                </a:lnTo>
                <a:close/>
              </a:path>
              <a:path w="7739380" h="2171700">
                <a:moveTo>
                  <a:pt x="1960649" y="1866900"/>
                </a:moveTo>
                <a:lnTo>
                  <a:pt x="1834029" y="1866900"/>
                </a:lnTo>
                <a:lnTo>
                  <a:pt x="1849841" y="1930400"/>
                </a:lnTo>
                <a:lnTo>
                  <a:pt x="1968566" y="1892300"/>
                </a:lnTo>
                <a:lnTo>
                  <a:pt x="1960649" y="1866900"/>
                </a:lnTo>
                <a:close/>
              </a:path>
              <a:path w="7739380" h="2171700">
                <a:moveTo>
                  <a:pt x="1580791" y="1866900"/>
                </a:moveTo>
                <a:lnTo>
                  <a:pt x="1379396" y="1866900"/>
                </a:lnTo>
                <a:lnTo>
                  <a:pt x="1399077" y="1917700"/>
                </a:lnTo>
                <a:lnTo>
                  <a:pt x="1457261" y="1905000"/>
                </a:lnTo>
                <a:lnTo>
                  <a:pt x="1590278" y="1905000"/>
                </a:lnTo>
                <a:lnTo>
                  <a:pt x="1580791" y="1866900"/>
                </a:lnTo>
                <a:close/>
              </a:path>
              <a:path w="7739380" h="2171700">
                <a:moveTo>
                  <a:pt x="1992300" y="1828800"/>
                </a:moveTo>
                <a:lnTo>
                  <a:pt x="1301529" y="1828800"/>
                </a:lnTo>
                <a:lnTo>
                  <a:pt x="1321210" y="1879600"/>
                </a:lnTo>
                <a:lnTo>
                  <a:pt x="1379396" y="1866900"/>
                </a:lnTo>
                <a:lnTo>
                  <a:pt x="1580791" y="1866900"/>
                </a:lnTo>
                <a:lnTo>
                  <a:pt x="1699494" y="1841500"/>
                </a:lnTo>
                <a:lnTo>
                  <a:pt x="1952732" y="1841500"/>
                </a:lnTo>
                <a:lnTo>
                  <a:pt x="1992300" y="1828800"/>
                </a:lnTo>
                <a:close/>
              </a:path>
              <a:path w="7739380" h="2171700">
                <a:moveTo>
                  <a:pt x="6627027" y="1816100"/>
                </a:moveTo>
                <a:lnTo>
                  <a:pt x="6565635" y="1816100"/>
                </a:lnTo>
                <a:lnTo>
                  <a:pt x="6567674" y="1879600"/>
                </a:lnTo>
                <a:lnTo>
                  <a:pt x="6629064" y="1879600"/>
                </a:lnTo>
                <a:lnTo>
                  <a:pt x="6627027" y="1816100"/>
                </a:lnTo>
                <a:close/>
              </a:path>
              <a:path w="7739380" h="2171700">
                <a:moveTo>
                  <a:pt x="2237215" y="1714500"/>
                </a:moveTo>
                <a:lnTo>
                  <a:pt x="96713" y="1714500"/>
                </a:lnTo>
                <a:lnTo>
                  <a:pt x="116391" y="1765300"/>
                </a:lnTo>
                <a:lnTo>
                  <a:pt x="0" y="1816100"/>
                </a:lnTo>
                <a:lnTo>
                  <a:pt x="19677" y="1866900"/>
                </a:lnTo>
                <a:lnTo>
                  <a:pt x="77863" y="1854200"/>
                </a:lnTo>
                <a:lnTo>
                  <a:pt x="1223946" y="1854200"/>
                </a:lnTo>
                <a:lnTo>
                  <a:pt x="1301529" y="1828800"/>
                </a:lnTo>
                <a:lnTo>
                  <a:pt x="1992300" y="1828800"/>
                </a:lnTo>
                <a:lnTo>
                  <a:pt x="2071436" y="1803400"/>
                </a:lnTo>
                <a:lnTo>
                  <a:pt x="2055624" y="1739900"/>
                </a:lnTo>
                <a:lnTo>
                  <a:pt x="2114977" y="1727200"/>
                </a:lnTo>
                <a:lnTo>
                  <a:pt x="2240728" y="1727200"/>
                </a:lnTo>
                <a:lnTo>
                  <a:pt x="2237215" y="1714500"/>
                </a:lnTo>
                <a:close/>
              </a:path>
              <a:path w="7739380" h="2171700">
                <a:moveTo>
                  <a:pt x="7043035" y="1384300"/>
                </a:moveTo>
                <a:lnTo>
                  <a:pt x="6490101" y="1384300"/>
                </a:lnTo>
                <a:lnTo>
                  <a:pt x="6494136" y="1511300"/>
                </a:lnTo>
                <a:lnTo>
                  <a:pt x="6555524" y="1511300"/>
                </a:lnTo>
                <a:lnTo>
                  <a:pt x="6557543" y="1574800"/>
                </a:lnTo>
                <a:lnTo>
                  <a:pt x="6496152" y="1574800"/>
                </a:lnTo>
                <a:lnTo>
                  <a:pt x="6498172" y="1638300"/>
                </a:lnTo>
                <a:lnTo>
                  <a:pt x="6436781" y="1638300"/>
                </a:lnTo>
                <a:lnTo>
                  <a:pt x="6438818" y="1701800"/>
                </a:lnTo>
                <a:lnTo>
                  <a:pt x="6500209" y="1701800"/>
                </a:lnTo>
                <a:lnTo>
                  <a:pt x="6504245" y="1816100"/>
                </a:lnTo>
                <a:lnTo>
                  <a:pt x="6749826" y="1816100"/>
                </a:lnTo>
                <a:lnTo>
                  <a:pt x="6751845" y="1866900"/>
                </a:lnTo>
                <a:lnTo>
                  <a:pt x="6813237" y="1866900"/>
                </a:lnTo>
                <a:lnTo>
                  <a:pt x="6811217" y="1803400"/>
                </a:lnTo>
                <a:lnTo>
                  <a:pt x="7056798" y="1803400"/>
                </a:lnTo>
                <a:lnTo>
                  <a:pt x="7052741" y="1676400"/>
                </a:lnTo>
                <a:lnTo>
                  <a:pt x="6991353" y="1676400"/>
                </a:lnTo>
                <a:lnTo>
                  <a:pt x="6989334" y="1612900"/>
                </a:lnTo>
                <a:lnTo>
                  <a:pt x="7050725" y="1612900"/>
                </a:lnTo>
                <a:lnTo>
                  <a:pt x="7049109" y="1562100"/>
                </a:lnTo>
                <a:lnTo>
                  <a:pt x="6987297" y="1562100"/>
                </a:lnTo>
                <a:lnTo>
                  <a:pt x="6983261" y="1435100"/>
                </a:lnTo>
                <a:lnTo>
                  <a:pt x="7044648" y="1435100"/>
                </a:lnTo>
                <a:lnTo>
                  <a:pt x="7043035" y="1384300"/>
                </a:lnTo>
                <a:close/>
              </a:path>
              <a:path w="7739380" h="2171700">
                <a:moveTo>
                  <a:pt x="6995389" y="1803400"/>
                </a:moveTo>
                <a:lnTo>
                  <a:pt x="6872608" y="1803400"/>
                </a:lnTo>
                <a:lnTo>
                  <a:pt x="6874624" y="1866900"/>
                </a:lnTo>
                <a:lnTo>
                  <a:pt x="6997426" y="1866900"/>
                </a:lnTo>
                <a:lnTo>
                  <a:pt x="6995389" y="1803400"/>
                </a:lnTo>
                <a:close/>
              </a:path>
              <a:path w="7739380" h="2171700">
                <a:moveTo>
                  <a:pt x="2254781" y="1778000"/>
                </a:moveTo>
                <a:lnTo>
                  <a:pt x="2190160" y="1778000"/>
                </a:lnTo>
                <a:lnTo>
                  <a:pt x="2205970" y="1828800"/>
                </a:lnTo>
                <a:lnTo>
                  <a:pt x="2265320" y="1816100"/>
                </a:lnTo>
                <a:lnTo>
                  <a:pt x="2254781" y="1778000"/>
                </a:lnTo>
                <a:close/>
              </a:path>
              <a:path w="7739380" h="2171700">
                <a:moveTo>
                  <a:pt x="2629367" y="1752600"/>
                </a:moveTo>
                <a:lnTo>
                  <a:pt x="2502748" y="1752600"/>
                </a:lnTo>
                <a:lnTo>
                  <a:pt x="2518559" y="1816100"/>
                </a:lnTo>
                <a:lnTo>
                  <a:pt x="2637283" y="1778000"/>
                </a:lnTo>
                <a:lnTo>
                  <a:pt x="2629367" y="1752600"/>
                </a:lnTo>
                <a:close/>
              </a:path>
              <a:path w="7739380" h="2171700">
                <a:moveTo>
                  <a:pt x="2240728" y="1727200"/>
                </a:moveTo>
                <a:lnTo>
                  <a:pt x="2114977" y="1727200"/>
                </a:lnTo>
                <a:lnTo>
                  <a:pt x="2130807" y="1790700"/>
                </a:lnTo>
                <a:lnTo>
                  <a:pt x="2190160" y="1778000"/>
                </a:lnTo>
                <a:lnTo>
                  <a:pt x="2254781" y="1778000"/>
                </a:lnTo>
                <a:lnTo>
                  <a:pt x="2240728" y="1727200"/>
                </a:lnTo>
                <a:close/>
              </a:path>
              <a:path w="7739380" h="2171700">
                <a:moveTo>
                  <a:pt x="2651128" y="1714500"/>
                </a:moveTo>
                <a:lnTo>
                  <a:pt x="2427565" y="1714500"/>
                </a:lnTo>
                <a:lnTo>
                  <a:pt x="2443398" y="1765300"/>
                </a:lnTo>
                <a:lnTo>
                  <a:pt x="2502748" y="1752600"/>
                </a:lnTo>
                <a:lnTo>
                  <a:pt x="2629367" y="1752600"/>
                </a:lnTo>
                <a:lnTo>
                  <a:pt x="2621451" y="1727200"/>
                </a:lnTo>
                <a:lnTo>
                  <a:pt x="2651128" y="1714500"/>
                </a:lnTo>
                <a:close/>
              </a:path>
              <a:path w="7739380" h="2171700">
                <a:moveTo>
                  <a:pt x="2911906" y="850900"/>
                </a:moveTo>
                <a:lnTo>
                  <a:pt x="2508220" y="927100"/>
                </a:lnTo>
                <a:lnTo>
                  <a:pt x="1220482" y="1270000"/>
                </a:lnTo>
                <a:lnTo>
                  <a:pt x="18845" y="1676400"/>
                </a:lnTo>
                <a:lnTo>
                  <a:pt x="38526" y="1727200"/>
                </a:lnTo>
                <a:lnTo>
                  <a:pt x="96713" y="1714500"/>
                </a:lnTo>
                <a:lnTo>
                  <a:pt x="2237215" y="1714500"/>
                </a:lnTo>
                <a:lnTo>
                  <a:pt x="2233702" y="1701800"/>
                </a:lnTo>
                <a:lnTo>
                  <a:pt x="2352404" y="1663700"/>
                </a:lnTo>
                <a:lnTo>
                  <a:pt x="2797480" y="1663700"/>
                </a:lnTo>
                <a:lnTo>
                  <a:pt x="2791039" y="1625600"/>
                </a:lnTo>
                <a:lnTo>
                  <a:pt x="2912010" y="1600200"/>
                </a:lnTo>
                <a:lnTo>
                  <a:pt x="3285636" y="1600200"/>
                </a:lnTo>
                <a:lnTo>
                  <a:pt x="3274902" y="1536700"/>
                </a:lnTo>
                <a:lnTo>
                  <a:pt x="3335378" y="1524000"/>
                </a:lnTo>
                <a:lnTo>
                  <a:pt x="3458733" y="1524000"/>
                </a:lnTo>
                <a:lnTo>
                  <a:pt x="3456348" y="1511300"/>
                </a:lnTo>
                <a:lnTo>
                  <a:pt x="3577297" y="1485900"/>
                </a:lnTo>
                <a:lnTo>
                  <a:pt x="4051761" y="1485900"/>
                </a:lnTo>
                <a:lnTo>
                  <a:pt x="4050654" y="1473200"/>
                </a:lnTo>
                <a:lnTo>
                  <a:pt x="4173018" y="1460500"/>
                </a:lnTo>
                <a:lnTo>
                  <a:pt x="4542835" y="1460500"/>
                </a:lnTo>
                <a:lnTo>
                  <a:pt x="4540067" y="1435100"/>
                </a:lnTo>
                <a:lnTo>
                  <a:pt x="4601253" y="1422400"/>
                </a:lnTo>
                <a:lnTo>
                  <a:pt x="4724704" y="1422400"/>
                </a:lnTo>
                <a:lnTo>
                  <a:pt x="4723596" y="1409700"/>
                </a:lnTo>
                <a:lnTo>
                  <a:pt x="4845959" y="1397000"/>
                </a:lnTo>
                <a:lnTo>
                  <a:pt x="5030591" y="1397000"/>
                </a:lnTo>
                <a:lnTo>
                  <a:pt x="5029484" y="1384300"/>
                </a:lnTo>
                <a:lnTo>
                  <a:pt x="5322093" y="1384300"/>
                </a:lnTo>
                <a:lnTo>
                  <a:pt x="5321584" y="1371600"/>
                </a:lnTo>
                <a:lnTo>
                  <a:pt x="5444383" y="1358900"/>
                </a:lnTo>
                <a:lnTo>
                  <a:pt x="5813150" y="1358900"/>
                </a:lnTo>
                <a:lnTo>
                  <a:pt x="5812746" y="1346200"/>
                </a:lnTo>
                <a:lnTo>
                  <a:pt x="5996919" y="1346200"/>
                </a:lnTo>
                <a:lnTo>
                  <a:pt x="6119696" y="1333500"/>
                </a:lnTo>
                <a:lnTo>
                  <a:pt x="6980024" y="1333500"/>
                </a:lnTo>
                <a:lnTo>
                  <a:pt x="6977184" y="1244600"/>
                </a:lnTo>
                <a:lnTo>
                  <a:pt x="7038596" y="1244600"/>
                </a:lnTo>
                <a:lnTo>
                  <a:pt x="7036559" y="1181100"/>
                </a:lnTo>
                <a:lnTo>
                  <a:pt x="7405323" y="1181100"/>
                </a:lnTo>
                <a:lnTo>
                  <a:pt x="7404919" y="1168400"/>
                </a:lnTo>
                <a:lnTo>
                  <a:pt x="7650502" y="1168400"/>
                </a:lnTo>
                <a:lnTo>
                  <a:pt x="7648483" y="1104900"/>
                </a:lnTo>
                <a:lnTo>
                  <a:pt x="7709874" y="1104900"/>
                </a:lnTo>
                <a:lnTo>
                  <a:pt x="7708251" y="1054100"/>
                </a:lnTo>
                <a:lnTo>
                  <a:pt x="2946128" y="1054100"/>
                </a:lnTo>
                <a:lnTo>
                  <a:pt x="2911906" y="850900"/>
                </a:lnTo>
                <a:close/>
              </a:path>
              <a:path w="7739380" h="2171700">
                <a:moveTo>
                  <a:pt x="2797480" y="1663700"/>
                </a:moveTo>
                <a:lnTo>
                  <a:pt x="2352404" y="1663700"/>
                </a:lnTo>
                <a:lnTo>
                  <a:pt x="2368215" y="1727200"/>
                </a:lnTo>
                <a:lnTo>
                  <a:pt x="2427565" y="1714500"/>
                </a:lnTo>
                <a:lnTo>
                  <a:pt x="2651128" y="1714500"/>
                </a:lnTo>
                <a:lnTo>
                  <a:pt x="2680804" y="1701800"/>
                </a:lnTo>
                <a:lnTo>
                  <a:pt x="2801774" y="1689100"/>
                </a:lnTo>
                <a:lnTo>
                  <a:pt x="2797480" y="1663700"/>
                </a:lnTo>
                <a:close/>
              </a:path>
              <a:path w="7739380" h="2171700">
                <a:moveTo>
                  <a:pt x="3285636" y="1600200"/>
                </a:moveTo>
                <a:lnTo>
                  <a:pt x="2912010" y="1600200"/>
                </a:lnTo>
                <a:lnTo>
                  <a:pt x="2933481" y="1727200"/>
                </a:lnTo>
                <a:lnTo>
                  <a:pt x="2993953" y="1714500"/>
                </a:lnTo>
                <a:lnTo>
                  <a:pt x="2983218" y="1651000"/>
                </a:lnTo>
                <a:lnTo>
                  <a:pt x="3043694" y="1638300"/>
                </a:lnTo>
                <a:lnTo>
                  <a:pt x="3167349" y="1638300"/>
                </a:lnTo>
                <a:lnTo>
                  <a:pt x="3164666" y="1625600"/>
                </a:lnTo>
                <a:lnTo>
                  <a:pt x="3285636" y="1600200"/>
                </a:lnTo>
                <a:close/>
              </a:path>
              <a:path w="7739380" h="2171700">
                <a:moveTo>
                  <a:pt x="3167349" y="1638300"/>
                </a:moveTo>
                <a:lnTo>
                  <a:pt x="3043694" y="1638300"/>
                </a:lnTo>
                <a:lnTo>
                  <a:pt x="3054430" y="1701800"/>
                </a:lnTo>
                <a:lnTo>
                  <a:pt x="3175401" y="1676400"/>
                </a:lnTo>
                <a:lnTo>
                  <a:pt x="3167349" y="1638300"/>
                </a:lnTo>
                <a:close/>
              </a:path>
              <a:path w="7739380" h="2171700">
                <a:moveTo>
                  <a:pt x="3468274" y="1574800"/>
                </a:moveTo>
                <a:lnTo>
                  <a:pt x="3406585" y="1574800"/>
                </a:lnTo>
                <a:lnTo>
                  <a:pt x="3417321" y="1638300"/>
                </a:lnTo>
                <a:lnTo>
                  <a:pt x="3477814" y="1625600"/>
                </a:lnTo>
                <a:lnTo>
                  <a:pt x="3468274" y="1574800"/>
                </a:lnTo>
                <a:close/>
              </a:path>
              <a:path w="7739380" h="2171700">
                <a:moveTo>
                  <a:pt x="3844991" y="1587500"/>
                </a:moveTo>
                <a:lnTo>
                  <a:pt x="3719736" y="1587500"/>
                </a:lnTo>
                <a:lnTo>
                  <a:pt x="3730470" y="1638300"/>
                </a:lnTo>
                <a:lnTo>
                  <a:pt x="3851419" y="1625600"/>
                </a:lnTo>
                <a:lnTo>
                  <a:pt x="3844991" y="1587500"/>
                </a:lnTo>
                <a:close/>
              </a:path>
              <a:path w="7739380" h="2171700">
                <a:moveTo>
                  <a:pt x="4056188" y="1536700"/>
                </a:moveTo>
                <a:lnTo>
                  <a:pt x="3648527" y="1536700"/>
                </a:lnTo>
                <a:lnTo>
                  <a:pt x="3659262" y="1600200"/>
                </a:lnTo>
                <a:lnTo>
                  <a:pt x="3719736" y="1587500"/>
                </a:lnTo>
                <a:lnTo>
                  <a:pt x="3844991" y="1587500"/>
                </a:lnTo>
                <a:lnTo>
                  <a:pt x="3840706" y="1562100"/>
                </a:lnTo>
                <a:lnTo>
                  <a:pt x="3933841" y="1549400"/>
                </a:lnTo>
                <a:lnTo>
                  <a:pt x="4056188" y="1536700"/>
                </a:lnTo>
                <a:close/>
              </a:path>
              <a:path w="7739380" h="2171700">
                <a:moveTo>
                  <a:pt x="3458733" y="1524000"/>
                </a:moveTo>
                <a:lnTo>
                  <a:pt x="3335378" y="1524000"/>
                </a:lnTo>
                <a:lnTo>
                  <a:pt x="3346109" y="1587500"/>
                </a:lnTo>
                <a:lnTo>
                  <a:pt x="3406585" y="1574800"/>
                </a:lnTo>
                <a:lnTo>
                  <a:pt x="3468274" y="1574800"/>
                </a:lnTo>
                <a:lnTo>
                  <a:pt x="3458733" y="1524000"/>
                </a:lnTo>
                <a:close/>
              </a:path>
              <a:path w="7739380" h="2171700">
                <a:moveTo>
                  <a:pt x="4542835" y="1460500"/>
                </a:moveTo>
                <a:lnTo>
                  <a:pt x="4173018" y="1460500"/>
                </a:lnTo>
                <a:lnTo>
                  <a:pt x="4184084" y="1587500"/>
                </a:lnTo>
                <a:lnTo>
                  <a:pt x="4245267" y="1574800"/>
                </a:lnTo>
                <a:lnTo>
                  <a:pt x="4239733" y="1524000"/>
                </a:lnTo>
                <a:lnTo>
                  <a:pt x="4300894" y="1511300"/>
                </a:lnTo>
                <a:lnTo>
                  <a:pt x="4424365" y="1511300"/>
                </a:lnTo>
                <a:lnTo>
                  <a:pt x="4423258" y="1498600"/>
                </a:lnTo>
                <a:lnTo>
                  <a:pt x="4545604" y="1485900"/>
                </a:lnTo>
                <a:lnTo>
                  <a:pt x="4542835" y="1460500"/>
                </a:lnTo>
                <a:close/>
              </a:path>
              <a:path w="7739380" h="2171700">
                <a:moveTo>
                  <a:pt x="4424365" y="1511300"/>
                </a:moveTo>
                <a:lnTo>
                  <a:pt x="4300894" y="1511300"/>
                </a:lnTo>
                <a:lnTo>
                  <a:pt x="4306449" y="1574800"/>
                </a:lnTo>
                <a:lnTo>
                  <a:pt x="4428790" y="1562100"/>
                </a:lnTo>
                <a:lnTo>
                  <a:pt x="4424365" y="1511300"/>
                </a:lnTo>
                <a:close/>
              </a:path>
              <a:path w="7739380" h="2171700">
                <a:moveTo>
                  <a:pt x="7048705" y="1549400"/>
                </a:moveTo>
                <a:lnTo>
                  <a:pt x="6987297" y="1562100"/>
                </a:lnTo>
                <a:lnTo>
                  <a:pt x="7049109" y="1562100"/>
                </a:lnTo>
                <a:lnTo>
                  <a:pt x="7048705" y="1549400"/>
                </a:lnTo>
                <a:close/>
              </a:path>
              <a:path w="7739380" h="2171700">
                <a:moveTo>
                  <a:pt x="4051761" y="1485900"/>
                </a:moveTo>
                <a:lnTo>
                  <a:pt x="3577297" y="1485900"/>
                </a:lnTo>
                <a:lnTo>
                  <a:pt x="3588033" y="1549400"/>
                </a:lnTo>
                <a:lnTo>
                  <a:pt x="3648527" y="1536700"/>
                </a:lnTo>
                <a:lnTo>
                  <a:pt x="4056188" y="1536700"/>
                </a:lnTo>
                <a:lnTo>
                  <a:pt x="4051761" y="1485900"/>
                </a:lnTo>
                <a:close/>
              </a:path>
              <a:path w="7739380" h="2171700">
                <a:moveTo>
                  <a:pt x="4729139" y="1473200"/>
                </a:moveTo>
                <a:lnTo>
                  <a:pt x="4667968" y="1473200"/>
                </a:lnTo>
                <a:lnTo>
                  <a:pt x="4673500" y="1536700"/>
                </a:lnTo>
                <a:lnTo>
                  <a:pt x="4734683" y="1536700"/>
                </a:lnTo>
                <a:lnTo>
                  <a:pt x="4729139" y="1473200"/>
                </a:lnTo>
                <a:close/>
              </a:path>
              <a:path w="7739380" h="2171700">
                <a:moveTo>
                  <a:pt x="5030591" y="1397000"/>
                </a:moveTo>
                <a:lnTo>
                  <a:pt x="4845959" y="1397000"/>
                </a:lnTo>
                <a:lnTo>
                  <a:pt x="4851492" y="1460500"/>
                </a:lnTo>
                <a:lnTo>
                  <a:pt x="4912674" y="1460500"/>
                </a:lnTo>
                <a:lnTo>
                  <a:pt x="4918208" y="1524000"/>
                </a:lnTo>
                <a:lnTo>
                  <a:pt x="4979389" y="1511300"/>
                </a:lnTo>
                <a:lnTo>
                  <a:pt x="4973838" y="1447800"/>
                </a:lnTo>
                <a:lnTo>
                  <a:pt x="5035020" y="1447800"/>
                </a:lnTo>
                <a:lnTo>
                  <a:pt x="5030591" y="1397000"/>
                </a:lnTo>
                <a:close/>
              </a:path>
              <a:path w="7739380" h="2171700">
                <a:moveTo>
                  <a:pt x="5322093" y="1384300"/>
                </a:moveTo>
                <a:lnTo>
                  <a:pt x="5090669" y="1384300"/>
                </a:lnTo>
                <a:lnTo>
                  <a:pt x="5101736" y="1498600"/>
                </a:lnTo>
                <a:lnTo>
                  <a:pt x="5162918" y="1498600"/>
                </a:lnTo>
                <a:lnTo>
                  <a:pt x="5157384" y="1435100"/>
                </a:lnTo>
                <a:lnTo>
                  <a:pt x="5200822" y="1435100"/>
                </a:lnTo>
                <a:lnTo>
                  <a:pt x="5323621" y="1422400"/>
                </a:lnTo>
                <a:lnTo>
                  <a:pt x="5322093" y="1384300"/>
                </a:lnTo>
                <a:close/>
              </a:path>
              <a:path w="7739380" h="2171700">
                <a:moveTo>
                  <a:pt x="4724704" y="1422400"/>
                </a:moveTo>
                <a:lnTo>
                  <a:pt x="4601253" y="1422400"/>
                </a:lnTo>
                <a:lnTo>
                  <a:pt x="4606786" y="1485900"/>
                </a:lnTo>
                <a:lnTo>
                  <a:pt x="4667968" y="1473200"/>
                </a:lnTo>
                <a:lnTo>
                  <a:pt x="4729139" y="1473200"/>
                </a:lnTo>
                <a:lnTo>
                  <a:pt x="4724704" y="1422400"/>
                </a:lnTo>
                <a:close/>
              </a:path>
              <a:path w="7739380" h="2171700">
                <a:moveTo>
                  <a:pt x="5813150" y="1358900"/>
                </a:moveTo>
                <a:lnTo>
                  <a:pt x="5444383" y="1358900"/>
                </a:lnTo>
                <a:lnTo>
                  <a:pt x="5448419" y="1485900"/>
                </a:lnTo>
                <a:lnTo>
                  <a:pt x="5509809" y="1485900"/>
                </a:lnTo>
                <a:lnTo>
                  <a:pt x="5507794" y="1422400"/>
                </a:lnTo>
                <a:lnTo>
                  <a:pt x="5692388" y="1422400"/>
                </a:lnTo>
                <a:lnTo>
                  <a:pt x="5691985" y="1409700"/>
                </a:lnTo>
                <a:lnTo>
                  <a:pt x="5814766" y="1409700"/>
                </a:lnTo>
                <a:lnTo>
                  <a:pt x="5813150" y="1358900"/>
                </a:lnTo>
                <a:close/>
              </a:path>
              <a:path w="7739380" h="2171700">
                <a:moveTo>
                  <a:pt x="5692388" y="1422400"/>
                </a:moveTo>
                <a:lnTo>
                  <a:pt x="5569181" y="1422400"/>
                </a:lnTo>
                <a:lnTo>
                  <a:pt x="5571200" y="1485900"/>
                </a:lnTo>
                <a:lnTo>
                  <a:pt x="5694000" y="1473200"/>
                </a:lnTo>
                <a:lnTo>
                  <a:pt x="5692388" y="1422400"/>
                </a:lnTo>
                <a:close/>
              </a:path>
              <a:path w="7739380" h="2171700">
                <a:moveTo>
                  <a:pt x="5996919" y="1346200"/>
                </a:moveTo>
                <a:lnTo>
                  <a:pt x="5874137" y="1346200"/>
                </a:lnTo>
                <a:lnTo>
                  <a:pt x="5876152" y="1409700"/>
                </a:lnTo>
                <a:lnTo>
                  <a:pt x="5937544" y="1409700"/>
                </a:lnTo>
                <a:lnTo>
                  <a:pt x="5939563" y="1473200"/>
                </a:lnTo>
                <a:lnTo>
                  <a:pt x="6000972" y="1460500"/>
                </a:lnTo>
                <a:lnTo>
                  <a:pt x="5996919" y="1346200"/>
                </a:lnTo>
                <a:close/>
              </a:path>
              <a:path w="7739380" h="2171700">
                <a:moveTo>
                  <a:pt x="6244516" y="1397000"/>
                </a:moveTo>
                <a:lnTo>
                  <a:pt x="6183125" y="1397000"/>
                </a:lnTo>
                <a:lnTo>
                  <a:pt x="6185145" y="1460500"/>
                </a:lnTo>
                <a:lnTo>
                  <a:pt x="6246535" y="1460500"/>
                </a:lnTo>
                <a:lnTo>
                  <a:pt x="6244516" y="1397000"/>
                </a:lnTo>
                <a:close/>
              </a:path>
              <a:path w="7739380" h="2171700">
                <a:moveTo>
                  <a:pt x="6303891" y="1333500"/>
                </a:moveTo>
                <a:lnTo>
                  <a:pt x="6119696" y="1333500"/>
                </a:lnTo>
                <a:lnTo>
                  <a:pt x="6121737" y="1397000"/>
                </a:lnTo>
                <a:lnTo>
                  <a:pt x="6305906" y="1397000"/>
                </a:lnTo>
                <a:lnTo>
                  <a:pt x="6303891" y="1333500"/>
                </a:lnTo>
                <a:close/>
              </a:path>
              <a:path w="7739380" h="2171700">
                <a:moveTo>
                  <a:pt x="6980024" y="1333500"/>
                </a:moveTo>
                <a:lnTo>
                  <a:pt x="6365281" y="1333500"/>
                </a:lnTo>
                <a:lnTo>
                  <a:pt x="6367297" y="1397000"/>
                </a:lnTo>
                <a:lnTo>
                  <a:pt x="6490101" y="1384300"/>
                </a:lnTo>
                <a:lnTo>
                  <a:pt x="7043035" y="1384300"/>
                </a:lnTo>
                <a:lnTo>
                  <a:pt x="7042632" y="1371600"/>
                </a:lnTo>
                <a:lnTo>
                  <a:pt x="6981242" y="1371600"/>
                </a:lnTo>
                <a:lnTo>
                  <a:pt x="6980024" y="1333500"/>
                </a:lnTo>
                <a:close/>
              </a:path>
              <a:path w="7739380" h="2171700">
                <a:moveTo>
                  <a:pt x="7220750" y="1181100"/>
                </a:moveTo>
                <a:lnTo>
                  <a:pt x="7159359" y="1181100"/>
                </a:lnTo>
                <a:lnTo>
                  <a:pt x="7161378" y="1244600"/>
                </a:lnTo>
                <a:lnTo>
                  <a:pt x="7222765" y="1244600"/>
                </a:lnTo>
                <a:lnTo>
                  <a:pt x="7220750" y="1181100"/>
                </a:lnTo>
                <a:close/>
              </a:path>
              <a:path w="7739380" h="2171700">
                <a:moveTo>
                  <a:pt x="7405323" y="1181100"/>
                </a:moveTo>
                <a:lnTo>
                  <a:pt x="7282140" y="1181100"/>
                </a:lnTo>
                <a:lnTo>
                  <a:pt x="7284156" y="1244600"/>
                </a:lnTo>
                <a:lnTo>
                  <a:pt x="7406938" y="1231900"/>
                </a:lnTo>
                <a:lnTo>
                  <a:pt x="7405323" y="1181100"/>
                </a:lnTo>
                <a:close/>
              </a:path>
              <a:path w="7739380" h="2171700">
                <a:moveTo>
                  <a:pt x="7589112" y="1168400"/>
                </a:moveTo>
                <a:lnTo>
                  <a:pt x="7527721" y="1168400"/>
                </a:lnTo>
                <a:lnTo>
                  <a:pt x="7529737" y="1231900"/>
                </a:lnTo>
                <a:lnTo>
                  <a:pt x="7591129" y="1231900"/>
                </a:lnTo>
                <a:lnTo>
                  <a:pt x="7589112" y="1168400"/>
                </a:lnTo>
                <a:close/>
              </a:path>
              <a:path w="7739380" h="2171700">
                <a:moveTo>
                  <a:pt x="4228393" y="660400"/>
                </a:moveTo>
                <a:lnTo>
                  <a:pt x="3819735" y="698500"/>
                </a:lnTo>
                <a:lnTo>
                  <a:pt x="3415719" y="762000"/>
                </a:lnTo>
                <a:lnTo>
                  <a:pt x="3450167" y="952500"/>
                </a:lnTo>
                <a:lnTo>
                  <a:pt x="2946128" y="1054100"/>
                </a:lnTo>
                <a:lnTo>
                  <a:pt x="7708251" y="1054100"/>
                </a:lnTo>
                <a:lnTo>
                  <a:pt x="7705817" y="977900"/>
                </a:lnTo>
                <a:lnTo>
                  <a:pt x="7644427" y="977900"/>
                </a:lnTo>
                <a:lnTo>
                  <a:pt x="7642410" y="914400"/>
                </a:lnTo>
                <a:lnTo>
                  <a:pt x="7703800" y="914400"/>
                </a:lnTo>
                <a:lnTo>
                  <a:pt x="7702185" y="863600"/>
                </a:lnTo>
                <a:lnTo>
                  <a:pt x="7640391" y="863600"/>
                </a:lnTo>
                <a:lnTo>
                  <a:pt x="7639985" y="850900"/>
                </a:lnTo>
                <a:lnTo>
                  <a:pt x="4246203" y="850900"/>
                </a:lnTo>
                <a:lnTo>
                  <a:pt x="4228393" y="660400"/>
                </a:lnTo>
                <a:close/>
              </a:path>
              <a:path w="7739380" h="2171700">
                <a:moveTo>
                  <a:pt x="7701781" y="850900"/>
                </a:moveTo>
                <a:lnTo>
                  <a:pt x="7640391" y="863600"/>
                </a:lnTo>
                <a:lnTo>
                  <a:pt x="7702185" y="863600"/>
                </a:lnTo>
                <a:lnTo>
                  <a:pt x="7701781" y="850900"/>
                </a:lnTo>
                <a:close/>
              </a:path>
              <a:path w="7739380" h="2171700">
                <a:moveTo>
                  <a:pt x="7366495" y="12700"/>
                </a:moveTo>
                <a:lnTo>
                  <a:pt x="7243718" y="12700"/>
                </a:lnTo>
                <a:lnTo>
                  <a:pt x="7245733" y="76200"/>
                </a:lnTo>
                <a:lnTo>
                  <a:pt x="7141218" y="76200"/>
                </a:lnTo>
                <a:lnTo>
                  <a:pt x="7155366" y="508000"/>
                </a:lnTo>
                <a:lnTo>
                  <a:pt x="5147856" y="571500"/>
                </a:lnTo>
                <a:lnTo>
                  <a:pt x="4738201" y="609600"/>
                </a:lnTo>
                <a:lnTo>
                  <a:pt x="4756006" y="800100"/>
                </a:lnTo>
                <a:lnTo>
                  <a:pt x="4246203" y="850900"/>
                </a:lnTo>
                <a:lnTo>
                  <a:pt x="7639985" y="850900"/>
                </a:lnTo>
                <a:lnTo>
                  <a:pt x="7636333" y="736600"/>
                </a:lnTo>
                <a:lnTo>
                  <a:pt x="7697725" y="736600"/>
                </a:lnTo>
                <a:lnTo>
                  <a:pt x="7695708" y="673100"/>
                </a:lnTo>
                <a:lnTo>
                  <a:pt x="7634317" y="673100"/>
                </a:lnTo>
                <a:lnTo>
                  <a:pt x="7632298" y="609600"/>
                </a:lnTo>
                <a:lnTo>
                  <a:pt x="7693689" y="609600"/>
                </a:lnTo>
                <a:lnTo>
                  <a:pt x="7690056" y="495300"/>
                </a:lnTo>
                <a:lnTo>
                  <a:pt x="7628241" y="495300"/>
                </a:lnTo>
                <a:lnTo>
                  <a:pt x="7624204" y="368300"/>
                </a:lnTo>
                <a:lnTo>
                  <a:pt x="7685596" y="368300"/>
                </a:lnTo>
                <a:lnTo>
                  <a:pt x="7683580" y="304800"/>
                </a:lnTo>
                <a:lnTo>
                  <a:pt x="7622189" y="304800"/>
                </a:lnTo>
                <a:lnTo>
                  <a:pt x="7620170" y="241300"/>
                </a:lnTo>
                <a:lnTo>
                  <a:pt x="7681560" y="241300"/>
                </a:lnTo>
                <a:lnTo>
                  <a:pt x="7677503" y="114300"/>
                </a:lnTo>
                <a:lnTo>
                  <a:pt x="7738894" y="114300"/>
                </a:lnTo>
                <a:lnTo>
                  <a:pt x="7737101" y="63500"/>
                </a:lnTo>
                <a:lnTo>
                  <a:pt x="7368515" y="63500"/>
                </a:lnTo>
                <a:lnTo>
                  <a:pt x="7366495" y="12700"/>
                </a:lnTo>
                <a:close/>
              </a:path>
              <a:path w="7739380" h="2171700">
                <a:moveTo>
                  <a:pt x="7689653" y="482600"/>
                </a:moveTo>
                <a:lnTo>
                  <a:pt x="7628241" y="495300"/>
                </a:lnTo>
                <a:lnTo>
                  <a:pt x="7690056" y="495300"/>
                </a:lnTo>
                <a:lnTo>
                  <a:pt x="7689653" y="482600"/>
                </a:lnTo>
                <a:close/>
              </a:path>
              <a:path w="7739380" h="2171700">
                <a:moveTo>
                  <a:pt x="7489277" y="0"/>
                </a:moveTo>
                <a:lnTo>
                  <a:pt x="7427887" y="0"/>
                </a:lnTo>
                <a:lnTo>
                  <a:pt x="7429906" y="63500"/>
                </a:lnTo>
                <a:lnTo>
                  <a:pt x="7491314" y="63500"/>
                </a:lnTo>
                <a:lnTo>
                  <a:pt x="7489277" y="0"/>
                </a:lnTo>
                <a:close/>
              </a:path>
              <a:path w="7739380" h="2171700">
                <a:moveTo>
                  <a:pt x="7734858" y="0"/>
                </a:moveTo>
                <a:lnTo>
                  <a:pt x="7612076" y="0"/>
                </a:lnTo>
                <a:lnTo>
                  <a:pt x="7614097" y="63500"/>
                </a:lnTo>
                <a:lnTo>
                  <a:pt x="7737101" y="63500"/>
                </a:lnTo>
                <a:lnTo>
                  <a:pt x="7734858" y="0"/>
                </a:lnTo>
                <a:close/>
              </a:path>
            </a:pathLst>
          </a:custGeom>
          <a:solidFill>
            <a:srgbClr val="EFF0E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7062596" y="3022134"/>
            <a:ext cx="7739380" cy="2183130"/>
          </a:xfrm>
          <a:custGeom>
            <a:avLst/>
            <a:gdLst/>
            <a:ahLst/>
            <a:cxnLst/>
            <a:rect l="l" t="t" r="r" b="b"/>
            <a:pathLst>
              <a:path w="7739380" h="2183129">
                <a:moveTo>
                  <a:pt x="7141218" y="81008"/>
                </a:moveTo>
                <a:lnTo>
                  <a:pt x="7155366" y="510757"/>
                </a:lnTo>
                <a:lnTo>
                  <a:pt x="5147856" y="576893"/>
                </a:lnTo>
                <a:lnTo>
                  <a:pt x="4738201" y="614005"/>
                </a:lnTo>
                <a:lnTo>
                  <a:pt x="4756006" y="810572"/>
                </a:lnTo>
                <a:lnTo>
                  <a:pt x="4246203" y="856757"/>
                </a:lnTo>
                <a:lnTo>
                  <a:pt x="4228393" y="660147"/>
                </a:lnTo>
                <a:lnTo>
                  <a:pt x="3819735" y="697155"/>
                </a:lnTo>
                <a:lnTo>
                  <a:pt x="3415719" y="768841"/>
                </a:lnTo>
                <a:lnTo>
                  <a:pt x="3450167" y="963227"/>
                </a:lnTo>
                <a:lnTo>
                  <a:pt x="2946128" y="1052579"/>
                </a:lnTo>
                <a:lnTo>
                  <a:pt x="2911906" y="858111"/>
                </a:lnTo>
                <a:lnTo>
                  <a:pt x="2508220" y="929880"/>
                </a:lnTo>
                <a:lnTo>
                  <a:pt x="1220482" y="1273089"/>
                </a:lnTo>
                <a:lnTo>
                  <a:pt x="18845" y="1679295"/>
                </a:lnTo>
                <a:lnTo>
                  <a:pt x="38526" y="1737483"/>
                </a:lnTo>
                <a:lnTo>
                  <a:pt x="96713" y="1717801"/>
                </a:lnTo>
                <a:lnTo>
                  <a:pt x="116391" y="1776009"/>
                </a:lnTo>
                <a:lnTo>
                  <a:pt x="0" y="1815346"/>
                </a:lnTo>
                <a:lnTo>
                  <a:pt x="19677" y="1873534"/>
                </a:lnTo>
                <a:lnTo>
                  <a:pt x="77863" y="1853874"/>
                </a:lnTo>
                <a:lnTo>
                  <a:pt x="97544" y="1912061"/>
                </a:lnTo>
                <a:lnTo>
                  <a:pt x="39336" y="1931720"/>
                </a:lnTo>
                <a:lnTo>
                  <a:pt x="59018" y="1989928"/>
                </a:lnTo>
                <a:lnTo>
                  <a:pt x="117204" y="1970247"/>
                </a:lnTo>
                <a:lnTo>
                  <a:pt x="136881" y="2028435"/>
                </a:lnTo>
                <a:lnTo>
                  <a:pt x="78695" y="2048116"/>
                </a:lnTo>
                <a:lnTo>
                  <a:pt x="98355" y="2106302"/>
                </a:lnTo>
                <a:lnTo>
                  <a:pt x="118036" y="2164490"/>
                </a:lnTo>
                <a:lnTo>
                  <a:pt x="234410" y="2125149"/>
                </a:lnTo>
                <a:lnTo>
                  <a:pt x="214750" y="2066961"/>
                </a:lnTo>
                <a:lnTo>
                  <a:pt x="331123" y="2027624"/>
                </a:lnTo>
                <a:lnTo>
                  <a:pt x="350801" y="2085811"/>
                </a:lnTo>
                <a:lnTo>
                  <a:pt x="408988" y="2066129"/>
                </a:lnTo>
                <a:lnTo>
                  <a:pt x="448329" y="2182525"/>
                </a:lnTo>
                <a:lnTo>
                  <a:pt x="506515" y="2162844"/>
                </a:lnTo>
                <a:lnTo>
                  <a:pt x="564720" y="2143184"/>
                </a:lnTo>
                <a:lnTo>
                  <a:pt x="545043" y="2084998"/>
                </a:lnTo>
                <a:lnTo>
                  <a:pt x="661438" y="2045639"/>
                </a:lnTo>
                <a:lnTo>
                  <a:pt x="700775" y="2162034"/>
                </a:lnTo>
                <a:lnTo>
                  <a:pt x="758962" y="2142352"/>
                </a:lnTo>
                <a:lnTo>
                  <a:pt x="739280" y="2084166"/>
                </a:lnTo>
                <a:lnTo>
                  <a:pt x="797488" y="2064485"/>
                </a:lnTo>
                <a:lnTo>
                  <a:pt x="817148" y="2122693"/>
                </a:lnTo>
                <a:lnTo>
                  <a:pt x="933540" y="2083356"/>
                </a:lnTo>
                <a:lnTo>
                  <a:pt x="913862" y="2025148"/>
                </a:lnTo>
                <a:lnTo>
                  <a:pt x="1030258" y="1985811"/>
                </a:lnTo>
                <a:lnTo>
                  <a:pt x="1010577" y="1927623"/>
                </a:lnTo>
                <a:lnTo>
                  <a:pt x="1068763" y="1907942"/>
                </a:lnTo>
                <a:lnTo>
                  <a:pt x="1088442" y="1966130"/>
                </a:lnTo>
                <a:lnTo>
                  <a:pt x="1146628" y="1946470"/>
                </a:lnTo>
                <a:lnTo>
                  <a:pt x="1166309" y="2004656"/>
                </a:lnTo>
                <a:lnTo>
                  <a:pt x="1224495" y="1984997"/>
                </a:lnTo>
                <a:lnTo>
                  <a:pt x="1185155" y="1868605"/>
                </a:lnTo>
                <a:lnTo>
                  <a:pt x="1301529" y="1829264"/>
                </a:lnTo>
                <a:lnTo>
                  <a:pt x="1321210" y="1887451"/>
                </a:lnTo>
                <a:lnTo>
                  <a:pt x="1379396" y="1867791"/>
                </a:lnTo>
                <a:lnTo>
                  <a:pt x="1399077" y="1925979"/>
                </a:lnTo>
                <a:lnTo>
                  <a:pt x="1457261" y="1906301"/>
                </a:lnTo>
                <a:lnTo>
                  <a:pt x="1477900" y="1967335"/>
                </a:lnTo>
                <a:lnTo>
                  <a:pt x="1537249" y="1951523"/>
                </a:lnTo>
                <a:lnTo>
                  <a:pt x="1596603" y="1935695"/>
                </a:lnTo>
                <a:lnTo>
                  <a:pt x="1580791" y="1876342"/>
                </a:lnTo>
                <a:lnTo>
                  <a:pt x="1699494" y="1844701"/>
                </a:lnTo>
                <a:lnTo>
                  <a:pt x="1731138" y="1963404"/>
                </a:lnTo>
                <a:lnTo>
                  <a:pt x="1790487" y="1947593"/>
                </a:lnTo>
                <a:lnTo>
                  <a:pt x="1774677" y="1888243"/>
                </a:lnTo>
                <a:lnTo>
                  <a:pt x="1834029" y="1872432"/>
                </a:lnTo>
                <a:lnTo>
                  <a:pt x="1849841" y="1931781"/>
                </a:lnTo>
                <a:lnTo>
                  <a:pt x="1968566" y="1900142"/>
                </a:lnTo>
                <a:lnTo>
                  <a:pt x="1952732" y="1840788"/>
                </a:lnTo>
                <a:lnTo>
                  <a:pt x="2071436" y="1809148"/>
                </a:lnTo>
                <a:lnTo>
                  <a:pt x="2055624" y="1749798"/>
                </a:lnTo>
                <a:lnTo>
                  <a:pt x="2114977" y="1733965"/>
                </a:lnTo>
                <a:lnTo>
                  <a:pt x="2130807" y="1793318"/>
                </a:lnTo>
                <a:lnTo>
                  <a:pt x="2190160" y="1777507"/>
                </a:lnTo>
                <a:lnTo>
                  <a:pt x="2205970" y="1836856"/>
                </a:lnTo>
                <a:lnTo>
                  <a:pt x="2265320" y="1821049"/>
                </a:lnTo>
                <a:lnTo>
                  <a:pt x="2233702" y="1702325"/>
                </a:lnTo>
                <a:lnTo>
                  <a:pt x="2352404" y="1670702"/>
                </a:lnTo>
                <a:lnTo>
                  <a:pt x="2368215" y="1730056"/>
                </a:lnTo>
                <a:lnTo>
                  <a:pt x="2427565" y="1714223"/>
                </a:lnTo>
                <a:lnTo>
                  <a:pt x="2443398" y="1773594"/>
                </a:lnTo>
                <a:lnTo>
                  <a:pt x="2502748" y="1757765"/>
                </a:lnTo>
                <a:lnTo>
                  <a:pt x="2518559" y="1817114"/>
                </a:lnTo>
                <a:lnTo>
                  <a:pt x="2577931" y="1801307"/>
                </a:lnTo>
                <a:lnTo>
                  <a:pt x="2637283" y="1785495"/>
                </a:lnTo>
                <a:lnTo>
                  <a:pt x="2621451" y="1726121"/>
                </a:lnTo>
                <a:lnTo>
                  <a:pt x="2680804" y="1710292"/>
                </a:lnTo>
                <a:lnTo>
                  <a:pt x="2741298" y="1699557"/>
                </a:lnTo>
                <a:lnTo>
                  <a:pt x="2801774" y="1688821"/>
                </a:lnTo>
                <a:lnTo>
                  <a:pt x="2791039" y="1628348"/>
                </a:lnTo>
                <a:lnTo>
                  <a:pt x="2912010" y="1606878"/>
                </a:lnTo>
                <a:lnTo>
                  <a:pt x="2933481" y="1727827"/>
                </a:lnTo>
                <a:lnTo>
                  <a:pt x="2993953" y="1717113"/>
                </a:lnTo>
                <a:lnTo>
                  <a:pt x="2983218" y="1656619"/>
                </a:lnTo>
                <a:lnTo>
                  <a:pt x="3043694" y="1645884"/>
                </a:lnTo>
                <a:lnTo>
                  <a:pt x="3054430" y="1706382"/>
                </a:lnTo>
                <a:lnTo>
                  <a:pt x="3175401" y="1684911"/>
                </a:lnTo>
                <a:lnTo>
                  <a:pt x="3164666" y="1624417"/>
                </a:lnTo>
                <a:lnTo>
                  <a:pt x="3285636" y="1602968"/>
                </a:lnTo>
                <a:lnTo>
                  <a:pt x="3274902" y="1542470"/>
                </a:lnTo>
                <a:lnTo>
                  <a:pt x="3335378" y="1531739"/>
                </a:lnTo>
                <a:lnTo>
                  <a:pt x="3346109" y="1592233"/>
                </a:lnTo>
                <a:lnTo>
                  <a:pt x="3406585" y="1581497"/>
                </a:lnTo>
                <a:lnTo>
                  <a:pt x="3417321" y="1641975"/>
                </a:lnTo>
                <a:lnTo>
                  <a:pt x="3477814" y="1631240"/>
                </a:lnTo>
                <a:lnTo>
                  <a:pt x="3456348" y="1510290"/>
                </a:lnTo>
                <a:lnTo>
                  <a:pt x="3577297" y="1488819"/>
                </a:lnTo>
                <a:lnTo>
                  <a:pt x="3588033" y="1549295"/>
                </a:lnTo>
                <a:lnTo>
                  <a:pt x="3648527" y="1538561"/>
                </a:lnTo>
                <a:lnTo>
                  <a:pt x="3659262" y="1599037"/>
                </a:lnTo>
                <a:lnTo>
                  <a:pt x="3719736" y="1588324"/>
                </a:lnTo>
                <a:lnTo>
                  <a:pt x="3730470" y="1648796"/>
                </a:lnTo>
                <a:lnTo>
                  <a:pt x="3790947" y="1638061"/>
                </a:lnTo>
                <a:lnTo>
                  <a:pt x="3851419" y="1627329"/>
                </a:lnTo>
                <a:lnTo>
                  <a:pt x="3840706" y="1566853"/>
                </a:lnTo>
                <a:lnTo>
                  <a:pt x="3933841" y="1550315"/>
                </a:lnTo>
                <a:lnTo>
                  <a:pt x="3995023" y="1544782"/>
                </a:lnTo>
                <a:lnTo>
                  <a:pt x="4056188" y="1539248"/>
                </a:lnTo>
                <a:lnTo>
                  <a:pt x="4050654" y="1478066"/>
                </a:lnTo>
                <a:lnTo>
                  <a:pt x="4173018" y="1466978"/>
                </a:lnTo>
                <a:lnTo>
                  <a:pt x="4184084" y="1589342"/>
                </a:lnTo>
                <a:lnTo>
                  <a:pt x="4245267" y="1583809"/>
                </a:lnTo>
                <a:lnTo>
                  <a:pt x="4239733" y="1522627"/>
                </a:lnTo>
                <a:lnTo>
                  <a:pt x="4300894" y="1517091"/>
                </a:lnTo>
                <a:lnTo>
                  <a:pt x="4306449" y="1578254"/>
                </a:lnTo>
                <a:lnTo>
                  <a:pt x="4428790" y="1567185"/>
                </a:lnTo>
                <a:lnTo>
                  <a:pt x="4423258" y="1506002"/>
                </a:lnTo>
                <a:lnTo>
                  <a:pt x="4545604" y="1494914"/>
                </a:lnTo>
                <a:lnTo>
                  <a:pt x="4540067" y="1433755"/>
                </a:lnTo>
                <a:lnTo>
                  <a:pt x="4601253" y="1428200"/>
                </a:lnTo>
                <a:lnTo>
                  <a:pt x="4606786" y="1489381"/>
                </a:lnTo>
                <a:lnTo>
                  <a:pt x="4667968" y="1483848"/>
                </a:lnTo>
                <a:lnTo>
                  <a:pt x="4673500" y="1545029"/>
                </a:lnTo>
                <a:lnTo>
                  <a:pt x="4734683" y="1539476"/>
                </a:lnTo>
                <a:lnTo>
                  <a:pt x="4723596" y="1417133"/>
                </a:lnTo>
                <a:lnTo>
                  <a:pt x="4845959" y="1406044"/>
                </a:lnTo>
                <a:lnTo>
                  <a:pt x="4851492" y="1467227"/>
                </a:lnTo>
                <a:lnTo>
                  <a:pt x="4912674" y="1461693"/>
                </a:lnTo>
                <a:lnTo>
                  <a:pt x="4918208" y="1522854"/>
                </a:lnTo>
                <a:lnTo>
                  <a:pt x="4979389" y="1517321"/>
                </a:lnTo>
                <a:lnTo>
                  <a:pt x="4973838" y="1456138"/>
                </a:lnTo>
                <a:lnTo>
                  <a:pt x="5035020" y="1450606"/>
                </a:lnTo>
                <a:lnTo>
                  <a:pt x="5029484" y="1389424"/>
                </a:lnTo>
                <a:lnTo>
                  <a:pt x="5090669" y="1383891"/>
                </a:lnTo>
                <a:lnTo>
                  <a:pt x="5101736" y="1506254"/>
                </a:lnTo>
                <a:lnTo>
                  <a:pt x="5162918" y="1500700"/>
                </a:lnTo>
                <a:lnTo>
                  <a:pt x="5157384" y="1439539"/>
                </a:lnTo>
                <a:lnTo>
                  <a:pt x="5200822" y="1435586"/>
                </a:lnTo>
                <a:lnTo>
                  <a:pt x="5262209" y="1433567"/>
                </a:lnTo>
                <a:lnTo>
                  <a:pt x="5323621" y="1431551"/>
                </a:lnTo>
                <a:lnTo>
                  <a:pt x="5321584" y="1370161"/>
                </a:lnTo>
                <a:lnTo>
                  <a:pt x="5444383" y="1366103"/>
                </a:lnTo>
                <a:lnTo>
                  <a:pt x="5448419" y="1488902"/>
                </a:lnTo>
                <a:lnTo>
                  <a:pt x="5509809" y="1486865"/>
                </a:lnTo>
                <a:lnTo>
                  <a:pt x="5507794" y="1425474"/>
                </a:lnTo>
                <a:lnTo>
                  <a:pt x="5569181" y="1423457"/>
                </a:lnTo>
                <a:lnTo>
                  <a:pt x="5571200" y="1484849"/>
                </a:lnTo>
                <a:lnTo>
                  <a:pt x="5694000" y="1480809"/>
                </a:lnTo>
                <a:lnTo>
                  <a:pt x="5691985" y="1419423"/>
                </a:lnTo>
                <a:lnTo>
                  <a:pt x="5814766" y="1415365"/>
                </a:lnTo>
                <a:lnTo>
                  <a:pt x="5812746" y="1353974"/>
                </a:lnTo>
                <a:lnTo>
                  <a:pt x="5874137" y="1351955"/>
                </a:lnTo>
                <a:lnTo>
                  <a:pt x="5876152" y="1413346"/>
                </a:lnTo>
                <a:lnTo>
                  <a:pt x="5937544" y="1411330"/>
                </a:lnTo>
                <a:lnTo>
                  <a:pt x="5939563" y="1472721"/>
                </a:lnTo>
                <a:lnTo>
                  <a:pt x="6000972" y="1470701"/>
                </a:lnTo>
                <a:lnTo>
                  <a:pt x="5996919" y="1347901"/>
                </a:lnTo>
                <a:lnTo>
                  <a:pt x="6119696" y="1343865"/>
                </a:lnTo>
                <a:lnTo>
                  <a:pt x="6121737" y="1405253"/>
                </a:lnTo>
                <a:lnTo>
                  <a:pt x="6183125" y="1403236"/>
                </a:lnTo>
                <a:lnTo>
                  <a:pt x="6185145" y="1464627"/>
                </a:lnTo>
                <a:lnTo>
                  <a:pt x="6246535" y="1462608"/>
                </a:lnTo>
                <a:lnTo>
                  <a:pt x="6244516" y="1401217"/>
                </a:lnTo>
                <a:lnTo>
                  <a:pt x="6305906" y="1399180"/>
                </a:lnTo>
                <a:lnTo>
                  <a:pt x="6303891" y="1337788"/>
                </a:lnTo>
                <a:lnTo>
                  <a:pt x="6365281" y="1335773"/>
                </a:lnTo>
                <a:lnTo>
                  <a:pt x="6367297" y="1397160"/>
                </a:lnTo>
                <a:lnTo>
                  <a:pt x="6428689" y="1395144"/>
                </a:lnTo>
                <a:lnTo>
                  <a:pt x="6490101" y="1393125"/>
                </a:lnTo>
                <a:lnTo>
                  <a:pt x="6494136" y="1515906"/>
                </a:lnTo>
                <a:lnTo>
                  <a:pt x="6555524" y="1513890"/>
                </a:lnTo>
                <a:lnTo>
                  <a:pt x="6557543" y="1575277"/>
                </a:lnTo>
                <a:lnTo>
                  <a:pt x="6496152" y="1577296"/>
                </a:lnTo>
                <a:lnTo>
                  <a:pt x="6498172" y="1638688"/>
                </a:lnTo>
                <a:lnTo>
                  <a:pt x="6436781" y="1640725"/>
                </a:lnTo>
                <a:lnTo>
                  <a:pt x="6438818" y="1702116"/>
                </a:lnTo>
                <a:lnTo>
                  <a:pt x="6500209" y="1700096"/>
                </a:lnTo>
                <a:lnTo>
                  <a:pt x="6504245" y="1822877"/>
                </a:lnTo>
                <a:lnTo>
                  <a:pt x="6565635" y="1820862"/>
                </a:lnTo>
                <a:lnTo>
                  <a:pt x="6567674" y="1882249"/>
                </a:lnTo>
                <a:lnTo>
                  <a:pt x="6629064" y="1880233"/>
                </a:lnTo>
                <a:lnTo>
                  <a:pt x="6627027" y="1818821"/>
                </a:lnTo>
                <a:lnTo>
                  <a:pt x="6749826" y="1814785"/>
                </a:lnTo>
                <a:lnTo>
                  <a:pt x="6751845" y="1876176"/>
                </a:lnTo>
                <a:lnTo>
                  <a:pt x="6813237" y="1874156"/>
                </a:lnTo>
                <a:lnTo>
                  <a:pt x="6811217" y="1812770"/>
                </a:lnTo>
                <a:lnTo>
                  <a:pt x="6872608" y="1810749"/>
                </a:lnTo>
                <a:lnTo>
                  <a:pt x="6874624" y="1872141"/>
                </a:lnTo>
                <a:lnTo>
                  <a:pt x="6997426" y="1868083"/>
                </a:lnTo>
                <a:lnTo>
                  <a:pt x="6995389" y="1806693"/>
                </a:lnTo>
                <a:lnTo>
                  <a:pt x="7056798" y="1804676"/>
                </a:lnTo>
                <a:lnTo>
                  <a:pt x="7052741" y="1681895"/>
                </a:lnTo>
                <a:lnTo>
                  <a:pt x="6991353" y="1683914"/>
                </a:lnTo>
                <a:lnTo>
                  <a:pt x="6989334" y="1622524"/>
                </a:lnTo>
                <a:lnTo>
                  <a:pt x="7050725" y="1620483"/>
                </a:lnTo>
                <a:lnTo>
                  <a:pt x="7048705" y="1559095"/>
                </a:lnTo>
                <a:lnTo>
                  <a:pt x="6987297" y="1561111"/>
                </a:lnTo>
                <a:lnTo>
                  <a:pt x="6983261" y="1438329"/>
                </a:lnTo>
                <a:lnTo>
                  <a:pt x="7044648" y="1436314"/>
                </a:lnTo>
                <a:lnTo>
                  <a:pt x="7042632" y="1374923"/>
                </a:lnTo>
                <a:lnTo>
                  <a:pt x="6981242" y="1376942"/>
                </a:lnTo>
                <a:lnTo>
                  <a:pt x="6977184" y="1254161"/>
                </a:lnTo>
                <a:lnTo>
                  <a:pt x="7038596" y="1252123"/>
                </a:lnTo>
                <a:lnTo>
                  <a:pt x="7036559" y="1190732"/>
                </a:lnTo>
                <a:lnTo>
                  <a:pt x="7159359" y="1186696"/>
                </a:lnTo>
                <a:lnTo>
                  <a:pt x="7161378" y="1248088"/>
                </a:lnTo>
                <a:lnTo>
                  <a:pt x="7222765" y="1246068"/>
                </a:lnTo>
                <a:lnTo>
                  <a:pt x="7220750" y="1184677"/>
                </a:lnTo>
                <a:lnTo>
                  <a:pt x="7282140" y="1182640"/>
                </a:lnTo>
                <a:lnTo>
                  <a:pt x="7284156" y="1244048"/>
                </a:lnTo>
                <a:lnTo>
                  <a:pt x="7406938" y="1239994"/>
                </a:lnTo>
                <a:lnTo>
                  <a:pt x="7404919" y="1178604"/>
                </a:lnTo>
                <a:lnTo>
                  <a:pt x="7527721" y="1174568"/>
                </a:lnTo>
                <a:lnTo>
                  <a:pt x="7529737" y="1235960"/>
                </a:lnTo>
                <a:lnTo>
                  <a:pt x="7591129" y="1233918"/>
                </a:lnTo>
                <a:lnTo>
                  <a:pt x="7589112" y="1172527"/>
                </a:lnTo>
                <a:lnTo>
                  <a:pt x="7650502" y="1170512"/>
                </a:lnTo>
                <a:lnTo>
                  <a:pt x="7648483" y="1109121"/>
                </a:lnTo>
                <a:lnTo>
                  <a:pt x="7709874" y="1107104"/>
                </a:lnTo>
                <a:lnTo>
                  <a:pt x="7705817" y="984302"/>
                </a:lnTo>
                <a:lnTo>
                  <a:pt x="7644427" y="986339"/>
                </a:lnTo>
                <a:lnTo>
                  <a:pt x="7642410" y="924930"/>
                </a:lnTo>
                <a:lnTo>
                  <a:pt x="7703800" y="922910"/>
                </a:lnTo>
                <a:lnTo>
                  <a:pt x="7701781" y="861519"/>
                </a:lnTo>
                <a:lnTo>
                  <a:pt x="7640391" y="863540"/>
                </a:lnTo>
                <a:lnTo>
                  <a:pt x="7636333" y="740757"/>
                </a:lnTo>
                <a:lnTo>
                  <a:pt x="7697725" y="738742"/>
                </a:lnTo>
                <a:lnTo>
                  <a:pt x="7695708" y="677350"/>
                </a:lnTo>
                <a:lnTo>
                  <a:pt x="7634317" y="679367"/>
                </a:lnTo>
                <a:lnTo>
                  <a:pt x="7632298" y="617979"/>
                </a:lnTo>
                <a:lnTo>
                  <a:pt x="7693689" y="615938"/>
                </a:lnTo>
                <a:lnTo>
                  <a:pt x="7689653" y="493161"/>
                </a:lnTo>
                <a:lnTo>
                  <a:pt x="7628241" y="495176"/>
                </a:lnTo>
                <a:lnTo>
                  <a:pt x="7624204" y="372395"/>
                </a:lnTo>
                <a:lnTo>
                  <a:pt x="7685596" y="370378"/>
                </a:lnTo>
                <a:lnTo>
                  <a:pt x="7683580" y="308988"/>
                </a:lnTo>
                <a:lnTo>
                  <a:pt x="7622189" y="311007"/>
                </a:lnTo>
                <a:lnTo>
                  <a:pt x="7620170" y="249617"/>
                </a:lnTo>
                <a:lnTo>
                  <a:pt x="7681560" y="247597"/>
                </a:lnTo>
                <a:lnTo>
                  <a:pt x="7677503" y="124797"/>
                </a:lnTo>
                <a:lnTo>
                  <a:pt x="7738894" y="122778"/>
                </a:lnTo>
                <a:lnTo>
                  <a:pt x="7734858" y="0"/>
                </a:lnTo>
                <a:lnTo>
                  <a:pt x="7612076" y="4036"/>
                </a:lnTo>
                <a:lnTo>
                  <a:pt x="7614097" y="65422"/>
                </a:lnTo>
                <a:lnTo>
                  <a:pt x="7491314" y="69480"/>
                </a:lnTo>
                <a:lnTo>
                  <a:pt x="7489277" y="8089"/>
                </a:lnTo>
                <a:lnTo>
                  <a:pt x="7427887" y="10109"/>
                </a:lnTo>
                <a:lnTo>
                  <a:pt x="7429906" y="71499"/>
                </a:lnTo>
                <a:lnTo>
                  <a:pt x="7368515" y="73516"/>
                </a:lnTo>
                <a:lnTo>
                  <a:pt x="7366495" y="12124"/>
                </a:lnTo>
                <a:lnTo>
                  <a:pt x="7243718" y="16164"/>
                </a:lnTo>
                <a:lnTo>
                  <a:pt x="7245733" y="77572"/>
                </a:lnTo>
                <a:lnTo>
                  <a:pt x="7141218" y="81008"/>
                </a:lnTo>
                <a:close/>
              </a:path>
            </a:pathLst>
          </a:custGeom>
          <a:ln w="125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1143582" y="796859"/>
            <a:ext cx="13794105" cy="5359400"/>
          </a:xfrm>
          <a:custGeom>
            <a:avLst/>
            <a:gdLst/>
            <a:ahLst/>
            <a:cxnLst/>
            <a:rect l="l" t="t" r="r" b="b"/>
            <a:pathLst>
              <a:path w="13794105" h="5359400">
                <a:moveTo>
                  <a:pt x="826592" y="5181600"/>
                </a:moveTo>
                <a:lnTo>
                  <a:pt x="512964" y="5181600"/>
                </a:lnTo>
                <a:lnTo>
                  <a:pt x="547168" y="5232400"/>
                </a:lnTo>
                <a:lnTo>
                  <a:pt x="496155" y="5270500"/>
                </a:lnTo>
                <a:lnTo>
                  <a:pt x="559087" y="5359400"/>
                </a:lnTo>
                <a:lnTo>
                  <a:pt x="826592" y="5181600"/>
                </a:lnTo>
                <a:close/>
              </a:path>
              <a:path w="13794105" h="5359400">
                <a:moveTo>
                  <a:pt x="1055882" y="5029200"/>
                </a:moveTo>
                <a:lnTo>
                  <a:pt x="410385" y="5029200"/>
                </a:lnTo>
                <a:lnTo>
                  <a:pt x="478786" y="5130800"/>
                </a:lnTo>
                <a:lnTo>
                  <a:pt x="427756" y="5168900"/>
                </a:lnTo>
                <a:lnTo>
                  <a:pt x="461956" y="5219700"/>
                </a:lnTo>
                <a:lnTo>
                  <a:pt x="512964" y="5181600"/>
                </a:lnTo>
                <a:lnTo>
                  <a:pt x="826592" y="5181600"/>
                </a:lnTo>
                <a:lnTo>
                  <a:pt x="1055882" y="5029200"/>
                </a:lnTo>
                <a:close/>
              </a:path>
              <a:path w="13794105" h="5359400">
                <a:moveTo>
                  <a:pt x="1285172" y="4876800"/>
                </a:moveTo>
                <a:lnTo>
                  <a:pt x="307781" y="4876800"/>
                </a:lnTo>
                <a:lnTo>
                  <a:pt x="376185" y="4978400"/>
                </a:lnTo>
                <a:lnTo>
                  <a:pt x="325155" y="5016500"/>
                </a:lnTo>
                <a:lnTo>
                  <a:pt x="359355" y="5067300"/>
                </a:lnTo>
                <a:lnTo>
                  <a:pt x="410385" y="5029200"/>
                </a:lnTo>
                <a:lnTo>
                  <a:pt x="1055882" y="5029200"/>
                </a:lnTo>
                <a:lnTo>
                  <a:pt x="1285172" y="4876800"/>
                </a:lnTo>
                <a:close/>
              </a:path>
              <a:path w="13794105" h="5359400">
                <a:moveTo>
                  <a:pt x="1476247" y="4749800"/>
                </a:moveTo>
                <a:lnTo>
                  <a:pt x="290412" y="4749800"/>
                </a:lnTo>
                <a:lnTo>
                  <a:pt x="324612" y="4800600"/>
                </a:lnTo>
                <a:lnTo>
                  <a:pt x="222573" y="4864100"/>
                </a:lnTo>
                <a:lnTo>
                  <a:pt x="256752" y="4914900"/>
                </a:lnTo>
                <a:lnTo>
                  <a:pt x="307781" y="4876800"/>
                </a:lnTo>
                <a:lnTo>
                  <a:pt x="1285172" y="4876800"/>
                </a:lnTo>
                <a:lnTo>
                  <a:pt x="1476247" y="4749800"/>
                </a:lnTo>
                <a:close/>
              </a:path>
              <a:path w="13794105" h="5359400">
                <a:moveTo>
                  <a:pt x="1631001" y="4648200"/>
                </a:moveTo>
                <a:lnTo>
                  <a:pt x="222034" y="4648200"/>
                </a:lnTo>
                <a:lnTo>
                  <a:pt x="256212" y="4699000"/>
                </a:lnTo>
                <a:lnTo>
                  <a:pt x="205204" y="4724400"/>
                </a:lnTo>
                <a:lnTo>
                  <a:pt x="239403" y="4775200"/>
                </a:lnTo>
                <a:lnTo>
                  <a:pt x="290412" y="4749800"/>
                </a:lnTo>
                <a:lnTo>
                  <a:pt x="1476247" y="4749800"/>
                </a:lnTo>
                <a:lnTo>
                  <a:pt x="1571785" y="4686300"/>
                </a:lnTo>
                <a:lnTo>
                  <a:pt x="1631001" y="4648200"/>
                </a:lnTo>
                <a:close/>
              </a:path>
              <a:path w="13794105" h="5359400">
                <a:moveTo>
                  <a:pt x="1887605" y="4483100"/>
                </a:moveTo>
                <a:lnTo>
                  <a:pt x="119430" y="4483100"/>
                </a:lnTo>
                <a:lnTo>
                  <a:pt x="187834" y="4597400"/>
                </a:lnTo>
                <a:lnTo>
                  <a:pt x="136804" y="4622800"/>
                </a:lnTo>
                <a:lnTo>
                  <a:pt x="171004" y="4673600"/>
                </a:lnTo>
                <a:lnTo>
                  <a:pt x="222034" y="4648200"/>
                </a:lnTo>
                <a:lnTo>
                  <a:pt x="1631001" y="4648200"/>
                </a:lnTo>
                <a:lnTo>
                  <a:pt x="1887605" y="4483100"/>
                </a:lnTo>
                <a:close/>
              </a:path>
              <a:path w="13794105" h="5359400">
                <a:moveTo>
                  <a:pt x="84689" y="4216400"/>
                </a:moveTo>
                <a:lnTo>
                  <a:pt x="33660" y="4254500"/>
                </a:lnTo>
                <a:lnTo>
                  <a:pt x="67859" y="4305300"/>
                </a:lnTo>
                <a:lnTo>
                  <a:pt x="16830" y="4330700"/>
                </a:lnTo>
                <a:lnTo>
                  <a:pt x="51029" y="4381500"/>
                </a:lnTo>
                <a:lnTo>
                  <a:pt x="0" y="4419600"/>
                </a:lnTo>
                <a:lnTo>
                  <a:pt x="68399" y="4521200"/>
                </a:lnTo>
                <a:lnTo>
                  <a:pt x="119430" y="4483100"/>
                </a:lnTo>
                <a:lnTo>
                  <a:pt x="1887605" y="4483100"/>
                </a:lnTo>
                <a:lnTo>
                  <a:pt x="2223165" y="4267200"/>
                </a:lnTo>
                <a:lnTo>
                  <a:pt x="118889" y="4267200"/>
                </a:lnTo>
                <a:lnTo>
                  <a:pt x="84689" y="4216400"/>
                </a:lnTo>
                <a:close/>
              </a:path>
              <a:path w="13794105" h="5359400">
                <a:moveTo>
                  <a:pt x="220950" y="4203700"/>
                </a:moveTo>
                <a:lnTo>
                  <a:pt x="118889" y="4267200"/>
                </a:lnTo>
                <a:lnTo>
                  <a:pt x="2223165" y="4267200"/>
                </a:lnTo>
                <a:lnTo>
                  <a:pt x="2242904" y="4254500"/>
                </a:lnTo>
                <a:lnTo>
                  <a:pt x="255150" y="4254500"/>
                </a:lnTo>
                <a:lnTo>
                  <a:pt x="220950" y="4203700"/>
                </a:lnTo>
                <a:close/>
              </a:path>
              <a:path w="13794105" h="5359400">
                <a:moveTo>
                  <a:pt x="390852" y="4013200"/>
                </a:moveTo>
                <a:lnTo>
                  <a:pt x="288810" y="4076700"/>
                </a:lnTo>
                <a:lnTo>
                  <a:pt x="322992" y="4127500"/>
                </a:lnTo>
                <a:lnTo>
                  <a:pt x="271980" y="4165600"/>
                </a:lnTo>
                <a:lnTo>
                  <a:pt x="306162" y="4216400"/>
                </a:lnTo>
                <a:lnTo>
                  <a:pt x="255150" y="4254500"/>
                </a:lnTo>
                <a:lnTo>
                  <a:pt x="2242904" y="4254500"/>
                </a:lnTo>
                <a:lnTo>
                  <a:pt x="2519247" y="4076700"/>
                </a:lnTo>
                <a:lnTo>
                  <a:pt x="510282" y="4076700"/>
                </a:lnTo>
                <a:lnTo>
                  <a:pt x="501732" y="4064000"/>
                </a:lnTo>
                <a:lnTo>
                  <a:pt x="425052" y="4064000"/>
                </a:lnTo>
                <a:lnTo>
                  <a:pt x="390852" y="4013200"/>
                </a:lnTo>
                <a:close/>
              </a:path>
              <a:path w="13794105" h="5359400">
                <a:moveTo>
                  <a:pt x="578142" y="3962400"/>
                </a:moveTo>
                <a:lnTo>
                  <a:pt x="527112" y="3987800"/>
                </a:lnTo>
                <a:lnTo>
                  <a:pt x="561312" y="4051300"/>
                </a:lnTo>
                <a:lnTo>
                  <a:pt x="510282" y="4076700"/>
                </a:lnTo>
                <a:lnTo>
                  <a:pt x="2519247" y="4076700"/>
                </a:lnTo>
                <a:lnTo>
                  <a:pt x="2617941" y="4013200"/>
                </a:lnTo>
                <a:lnTo>
                  <a:pt x="612341" y="4013200"/>
                </a:lnTo>
                <a:lnTo>
                  <a:pt x="578142" y="3962400"/>
                </a:lnTo>
                <a:close/>
              </a:path>
              <a:path w="13794105" h="5359400">
                <a:moveTo>
                  <a:pt x="476082" y="4025900"/>
                </a:moveTo>
                <a:lnTo>
                  <a:pt x="425052" y="4064000"/>
                </a:lnTo>
                <a:lnTo>
                  <a:pt x="501732" y="4064000"/>
                </a:lnTo>
                <a:lnTo>
                  <a:pt x="476082" y="4025900"/>
                </a:lnTo>
                <a:close/>
              </a:path>
              <a:path w="13794105" h="5359400">
                <a:moveTo>
                  <a:pt x="731210" y="3860800"/>
                </a:moveTo>
                <a:lnTo>
                  <a:pt x="680180" y="3886200"/>
                </a:lnTo>
                <a:lnTo>
                  <a:pt x="714380" y="3937000"/>
                </a:lnTo>
                <a:lnTo>
                  <a:pt x="612341" y="4013200"/>
                </a:lnTo>
                <a:lnTo>
                  <a:pt x="2617941" y="4013200"/>
                </a:lnTo>
                <a:lnTo>
                  <a:pt x="2756113" y="3924300"/>
                </a:lnTo>
                <a:lnTo>
                  <a:pt x="2778523" y="3911600"/>
                </a:lnTo>
                <a:lnTo>
                  <a:pt x="765413" y="3911600"/>
                </a:lnTo>
                <a:lnTo>
                  <a:pt x="731210" y="3860800"/>
                </a:lnTo>
                <a:close/>
              </a:path>
              <a:path w="13794105" h="5359400">
                <a:moveTo>
                  <a:pt x="833273" y="3784600"/>
                </a:moveTo>
                <a:lnTo>
                  <a:pt x="782241" y="3822700"/>
                </a:lnTo>
                <a:lnTo>
                  <a:pt x="816444" y="3873500"/>
                </a:lnTo>
                <a:lnTo>
                  <a:pt x="765413" y="3911600"/>
                </a:lnTo>
                <a:lnTo>
                  <a:pt x="2778523" y="3911600"/>
                </a:lnTo>
                <a:lnTo>
                  <a:pt x="2823344" y="3886200"/>
                </a:lnTo>
                <a:lnTo>
                  <a:pt x="901674" y="3886200"/>
                </a:lnTo>
                <a:lnTo>
                  <a:pt x="833273" y="3784600"/>
                </a:lnTo>
                <a:close/>
              </a:path>
              <a:path w="13794105" h="5359400">
                <a:moveTo>
                  <a:pt x="1021043" y="3733800"/>
                </a:moveTo>
                <a:lnTo>
                  <a:pt x="918504" y="3810000"/>
                </a:lnTo>
                <a:lnTo>
                  <a:pt x="952682" y="3860800"/>
                </a:lnTo>
                <a:lnTo>
                  <a:pt x="901674" y="3886200"/>
                </a:lnTo>
                <a:lnTo>
                  <a:pt x="2823344" y="3886200"/>
                </a:lnTo>
                <a:lnTo>
                  <a:pt x="3002626" y="3784600"/>
                </a:lnTo>
                <a:lnTo>
                  <a:pt x="1054493" y="3784600"/>
                </a:lnTo>
                <a:lnTo>
                  <a:pt x="1021043" y="3733800"/>
                </a:lnTo>
                <a:close/>
              </a:path>
              <a:path w="13794105" h="5359400">
                <a:moveTo>
                  <a:pt x="1175590" y="3632200"/>
                </a:moveTo>
                <a:lnTo>
                  <a:pt x="1072551" y="3708400"/>
                </a:lnTo>
                <a:lnTo>
                  <a:pt x="1106003" y="3759200"/>
                </a:lnTo>
                <a:lnTo>
                  <a:pt x="1054493" y="3784600"/>
                </a:lnTo>
                <a:lnTo>
                  <a:pt x="3002626" y="3784600"/>
                </a:lnTo>
                <a:lnTo>
                  <a:pt x="3181908" y="3683000"/>
                </a:lnTo>
                <a:lnTo>
                  <a:pt x="1209042" y="3683000"/>
                </a:lnTo>
                <a:lnTo>
                  <a:pt x="1175590" y="3632200"/>
                </a:lnTo>
                <a:close/>
              </a:path>
              <a:path w="13794105" h="5359400">
                <a:moveTo>
                  <a:pt x="1312077" y="3619500"/>
                </a:moveTo>
                <a:lnTo>
                  <a:pt x="1209042" y="3683000"/>
                </a:lnTo>
                <a:lnTo>
                  <a:pt x="3181908" y="3683000"/>
                </a:lnTo>
                <a:lnTo>
                  <a:pt x="3204318" y="3670300"/>
                </a:lnTo>
                <a:lnTo>
                  <a:pt x="1345529" y="3670300"/>
                </a:lnTo>
                <a:lnTo>
                  <a:pt x="1312077" y="3619500"/>
                </a:lnTo>
                <a:close/>
              </a:path>
              <a:path w="13794105" h="5359400">
                <a:moveTo>
                  <a:pt x="1415116" y="3556000"/>
                </a:moveTo>
                <a:lnTo>
                  <a:pt x="1363607" y="3594100"/>
                </a:lnTo>
                <a:lnTo>
                  <a:pt x="1397059" y="3644900"/>
                </a:lnTo>
                <a:lnTo>
                  <a:pt x="1345529" y="3670300"/>
                </a:lnTo>
                <a:lnTo>
                  <a:pt x="3204318" y="3670300"/>
                </a:lnTo>
                <a:lnTo>
                  <a:pt x="3316369" y="3606800"/>
                </a:lnTo>
                <a:lnTo>
                  <a:pt x="1448568" y="3606800"/>
                </a:lnTo>
                <a:lnTo>
                  <a:pt x="1415116" y="3556000"/>
                </a:lnTo>
                <a:close/>
              </a:path>
              <a:path w="13794105" h="5359400">
                <a:moveTo>
                  <a:pt x="1569665" y="3454400"/>
                </a:moveTo>
                <a:lnTo>
                  <a:pt x="1518156" y="3492500"/>
                </a:lnTo>
                <a:lnTo>
                  <a:pt x="1551607" y="3543300"/>
                </a:lnTo>
                <a:lnTo>
                  <a:pt x="1448568" y="3606800"/>
                </a:lnTo>
                <a:lnTo>
                  <a:pt x="3316369" y="3606800"/>
                </a:lnTo>
                <a:lnTo>
                  <a:pt x="3406010" y="3556000"/>
                </a:lnTo>
                <a:lnTo>
                  <a:pt x="1636589" y="3556000"/>
                </a:lnTo>
                <a:lnTo>
                  <a:pt x="1569665" y="3454400"/>
                </a:lnTo>
                <a:close/>
              </a:path>
              <a:path w="13794105" h="5359400">
                <a:moveTo>
                  <a:pt x="1706156" y="3441700"/>
                </a:moveTo>
                <a:lnTo>
                  <a:pt x="1654646" y="3467100"/>
                </a:lnTo>
                <a:lnTo>
                  <a:pt x="1688097" y="3530600"/>
                </a:lnTo>
                <a:lnTo>
                  <a:pt x="1636589" y="3556000"/>
                </a:lnTo>
                <a:lnTo>
                  <a:pt x="3406010" y="3556000"/>
                </a:lnTo>
                <a:lnTo>
                  <a:pt x="3518062" y="3492500"/>
                </a:lnTo>
                <a:lnTo>
                  <a:pt x="1739606" y="3492500"/>
                </a:lnTo>
                <a:lnTo>
                  <a:pt x="1706156" y="3441700"/>
                </a:lnTo>
                <a:close/>
              </a:path>
              <a:path w="13794105" h="5359400">
                <a:moveTo>
                  <a:pt x="1860721" y="3340100"/>
                </a:moveTo>
                <a:lnTo>
                  <a:pt x="1757682" y="3403600"/>
                </a:lnTo>
                <a:lnTo>
                  <a:pt x="1791136" y="3454400"/>
                </a:lnTo>
                <a:lnTo>
                  <a:pt x="1739606" y="3492500"/>
                </a:lnTo>
                <a:lnTo>
                  <a:pt x="3518062" y="3492500"/>
                </a:lnTo>
                <a:lnTo>
                  <a:pt x="3697344" y="3390900"/>
                </a:lnTo>
                <a:lnTo>
                  <a:pt x="1894173" y="3390900"/>
                </a:lnTo>
                <a:lnTo>
                  <a:pt x="1860721" y="3340100"/>
                </a:lnTo>
                <a:close/>
              </a:path>
              <a:path w="13794105" h="5359400">
                <a:moveTo>
                  <a:pt x="2015269" y="3238500"/>
                </a:moveTo>
                <a:lnTo>
                  <a:pt x="1963760" y="3276600"/>
                </a:lnTo>
                <a:lnTo>
                  <a:pt x="1997212" y="3327400"/>
                </a:lnTo>
                <a:lnTo>
                  <a:pt x="1894173" y="3390900"/>
                </a:lnTo>
                <a:lnTo>
                  <a:pt x="3697344" y="3390900"/>
                </a:lnTo>
                <a:lnTo>
                  <a:pt x="3876626" y="3289300"/>
                </a:lnTo>
                <a:lnTo>
                  <a:pt x="2048720" y="3289300"/>
                </a:lnTo>
                <a:lnTo>
                  <a:pt x="2015269" y="3238500"/>
                </a:lnTo>
                <a:close/>
              </a:path>
              <a:path w="13794105" h="5359400">
                <a:moveTo>
                  <a:pt x="2118309" y="3175000"/>
                </a:moveTo>
                <a:lnTo>
                  <a:pt x="2066777" y="3200400"/>
                </a:lnTo>
                <a:lnTo>
                  <a:pt x="2100251" y="3251200"/>
                </a:lnTo>
                <a:lnTo>
                  <a:pt x="2048720" y="3289300"/>
                </a:lnTo>
                <a:lnTo>
                  <a:pt x="3876626" y="3289300"/>
                </a:lnTo>
                <a:lnTo>
                  <a:pt x="3988677" y="3225800"/>
                </a:lnTo>
                <a:lnTo>
                  <a:pt x="2151759" y="3225800"/>
                </a:lnTo>
                <a:lnTo>
                  <a:pt x="2118309" y="3175000"/>
                </a:lnTo>
                <a:close/>
              </a:path>
              <a:path w="13794105" h="5359400">
                <a:moveTo>
                  <a:pt x="2325693" y="2908300"/>
                </a:moveTo>
                <a:lnTo>
                  <a:pt x="2272085" y="2933700"/>
                </a:lnTo>
                <a:lnTo>
                  <a:pt x="2302062" y="2984500"/>
                </a:lnTo>
                <a:lnTo>
                  <a:pt x="2248452" y="3022600"/>
                </a:lnTo>
                <a:lnTo>
                  <a:pt x="2278429" y="3073400"/>
                </a:lnTo>
                <a:lnTo>
                  <a:pt x="2224817" y="3098800"/>
                </a:lnTo>
                <a:lnTo>
                  <a:pt x="2254796" y="3162300"/>
                </a:lnTo>
                <a:lnTo>
                  <a:pt x="2151759" y="3225800"/>
                </a:lnTo>
                <a:lnTo>
                  <a:pt x="3988677" y="3225800"/>
                </a:lnTo>
                <a:lnTo>
                  <a:pt x="4011087" y="3213100"/>
                </a:lnTo>
                <a:lnTo>
                  <a:pt x="4442428" y="3009900"/>
                </a:lnTo>
                <a:lnTo>
                  <a:pt x="2385648" y="3009900"/>
                </a:lnTo>
                <a:lnTo>
                  <a:pt x="2325693" y="2908300"/>
                </a:lnTo>
                <a:close/>
              </a:path>
              <a:path w="13794105" h="5359400">
                <a:moveTo>
                  <a:pt x="2462893" y="2895600"/>
                </a:moveTo>
                <a:lnTo>
                  <a:pt x="2409282" y="2933700"/>
                </a:lnTo>
                <a:lnTo>
                  <a:pt x="2439259" y="2984500"/>
                </a:lnTo>
                <a:lnTo>
                  <a:pt x="2385648" y="3009900"/>
                </a:lnTo>
                <a:lnTo>
                  <a:pt x="4442428" y="3009900"/>
                </a:lnTo>
                <a:lnTo>
                  <a:pt x="4550263" y="2959100"/>
                </a:lnTo>
                <a:lnTo>
                  <a:pt x="2492870" y="2959100"/>
                </a:lnTo>
                <a:lnTo>
                  <a:pt x="2462893" y="2895600"/>
                </a:lnTo>
                <a:close/>
              </a:path>
              <a:path w="13794105" h="5359400">
                <a:moveTo>
                  <a:pt x="2600111" y="2895600"/>
                </a:moveTo>
                <a:lnTo>
                  <a:pt x="2492870" y="2959100"/>
                </a:lnTo>
                <a:lnTo>
                  <a:pt x="4550263" y="2959100"/>
                </a:lnTo>
                <a:lnTo>
                  <a:pt x="4577222" y="2946400"/>
                </a:lnTo>
                <a:lnTo>
                  <a:pt x="2630088" y="2946400"/>
                </a:lnTo>
                <a:lnTo>
                  <a:pt x="2600111" y="2895600"/>
                </a:lnTo>
                <a:close/>
              </a:path>
              <a:path w="13794105" h="5359400">
                <a:moveTo>
                  <a:pt x="2707330" y="2832100"/>
                </a:moveTo>
                <a:lnTo>
                  <a:pt x="2653718" y="2857500"/>
                </a:lnTo>
                <a:lnTo>
                  <a:pt x="2683695" y="2921000"/>
                </a:lnTo>
                <a:lnTo>
                  <a:pt x="2630088" y="2946400"/>
                </a:lnTo>
                <a:lnTo>
                  <a:pt x="4577222" y="2946400"/>
                </a:lnTo>
                <a:lnTo>
                  <a:pt x="4712016" y="2882900"/>
                </a:lnTo>
                <a:lnTo>
                  <a:pt x="2737307" y="2882900"/>
                </a:lnTo>
                <a:lnTo>
                  <a:pt x="2707330" y="2832100"/>
                </a:lnTo>
                <a:close/>
              </a:path>
              <a:path w="13794105" h="5359400">
                <a:moveTo>
                  <a:pt x="2814548" y="2768600"/>
                </a:moveTo>
                <a:lnTo>
                  <a:pt x="2760938" y="2806700"/>
                </a:lnTo>
                <a:lnTo>
                  <a:pt x="2790917" y="2857500"/>
                </a:lnTo>
                <a:lnTo>
                  <a:pt x="2737307" y="2882900"/>
                </a:lnTo>
                <a:lnTo>
                  <a:pt x="4712016" y="2882900"/>
                </a:lnTo>
                <a:lnTo>
                  <a:pt x="4819851" y="2832100"/>
                </a:lnTo>
                <a:lnTo>
                  <a:pt x="2844547" y="2832100"/>
                </a:lnTo>
                <a:lnTo>
                  <a:pt x="2814548" y="2768600"/>
                </a:lnTo>
                <a:close/>
              </a:path>
              <a:path w="13794105" h="5359400">
                <a:moveTo>
                  <a:pt x="3029008" y="2654300"/>
                </a:moveTo>
                <a:lnTo>
                  <a:pt x="2921788" y="2717800"/>
                </a:lnTo>
                <a:lnTo>
                  <a:pt x="2951765" y="2768600"/>
                </a:lnTo>
                <a:lnTo>
                  <a:pt x="2844547" y="2832100"/>
                </a:lnTo>
                <a:lnTo>
                  <a:pt x="4819851" y="2832100"/>
                </a:lnTo>
                <a:lnTo>
                  <a:pt x="5089439" y="2705100"/>
                </a:lnTo>
                <a:lnTo>
                  <a:pt x="3058985" y="2705100"/>
                </a:lnTo>
                <a:lnTo>
                  <a:pt x="3029008" y="2654300"/>
                </a:lnTo>
                <a:close/>
              </a:path>
              <a:path w="13794105" h="5359400">
                <a:moveTo>
                  <a:pt x="3136230" y="2590800"/>
                </a:moveTo>
                <a:lnTo>
                  <a:pt x="3082618" y="2628900"/>
                </a:lnTo>
                <a:lnTo>
                  <a:pt x="3112596" y="2679700"/>
                </a:lnTo>
                <a:lnTo>
                  <a:pt x="3058985" y="2705100"/>
                </a:lnTo>
                <a:lnTo>
                  <a:pt x="5089439" y="2705100"/>
                </a:lnTo>
                <a:lnTo>
                  <a:pt x="5224233" y="2641600"/>
                </a:lnTo>
                <a:lnTo>
                  <a:pt x="3166207" y="2641600"/>
                </a:lnTo>
                <a:lnTo>
                  <a:pt x="3136230" y="2590800"/>
                </a:lnTo>
                <a:close/>
              </a:path>
              <a:path w="13794105" h="5359400">
                <a:moveTo>
                  <a:pt x="3297078" y="2501900"/>
                </a:moveTo>
                <a:lnTo>
                  <a:pt x="3189837" y="2565400"/>
                </a:lnTo>
                <a:lnTo>
                  <a:pt x="3219836" y="2616200"/>
                </a:lnTo>
                <a:lnTo>
                  <a:pt x="3166207" y="2641600"/>
                </a:lnTo>
                <a:lnTo>
                  <a:pt x="5224233" y="2641600"/>
                </a:lnTo>
                <a:lnTo>
                  <a:pt x="5332068" y="2590800"/>
                </a:lnTo>
                <a:lnTo>
                  <a:pt x="5441702" y="2552700"/>
                </a:lnTo>
                <a:lnTo>
                  <a:pt x="3327055" y="2552700"/>
                </a:lnTo>
                <a:lnTo>
                  <a:pt x="3297078" y="2501900"/>
                </a:lnTo>
                <a:close/>
              </a:path>
              <a:path w="13794105" h="5359400">
                <a:moveTo>
                  <a:pt x="3404301" y="2438400"/>
                </a:moveTo>
                <a:lnTo>
                  <a:pt x="3350689" y="2476500"/>
                </a:lnTo>
                <a:lnTo>
                  <a:pt x="3380666" y="2527300"/>
                </a:lnTo>
                <a:lnTo>
                  <a:pt x="3327055" y="2552700"/>
                </a:lnTo>
                <a:lnTo>
                  <a:pt x="5441702" y="2552700"/>
                </a:lnTo>
                <a:lnTo>
                  <a:pt x="5587881" y="2501900"/>
                </a:lnTo>
                <a:lnTo>
                  <a:pt x="3434278" y="2501900"/>
                </a:lnTo>
                <a:lnTo>
                  <a:pt x="3404301" y="2438400"/>
                </a:lnTo>
                <a:close/>
              </a:path>
              <a:path w="13794105" h="5359400">
                <a:moveTo>
                  <a:pt x="3565127" y="2349500"/>
                </a:moveTo>
                <a:lnTo>
                  <a:pt x="3457907" y="2413000"/>
                </a:lnTo>
                <a:lnTo>
                  <a:pt x="3487886" y="2463800"/>
                </a:lnTo>
                <a:lnTo>
                  <a:pt x="3434278" y="2501900"/>
                </a:lnTo>
                <a:lnTo>
                  <a:pt x="5587881" y="2501900"/>
                </a:lnTo>
                <a:lnTo>
                  <a:pt x="5843694" y="2413000"/>
                </a:lnTo>
                <a:lnTo>
                  <a:pt x="3595126" y="2413000"/>
                </a:lnTo>
                <a:lnTo>
                  <a:pt x="3565127" y="2349500"/>
                </a:lnTo>
                <a:close/>
              </a:path>
              <a:path w="13794105" h="5359400">
                <a:moveTo>
                  <a:pt x="3679588" y="2298700"/>
                </a:moveTo>
                <a:lnTo>
                  <a:pt x="3624127" y="2324100"/>
                </a:lnTo>
                <a:lnTo>
                  <a:pt x="3650565" y="2374900"/>
                </a:lnTo>
                <a:lnTo>
                  <a:pt x="3595126" y="2413000"/>
                </a:lnTo>
                <a:lnTo>
                  <a:pt x="5843694" y="2413000"/>
                </a:lnTo>
                <a:lnTo>
                  <a:pt x="5989873" y="2362200"/>
                </a:lnTo>
                <a:lnTo>
                  <a:pt x="3843348" y="2362200"/>
                </a:lnTo>
                <a:lnTo>
                  <a:pt x="3838061" y="2349500"/>
                </a:lnTo>
                <a:lnTo>
                  <a:pt x="3706009" y="2349500"/>
                </a:lnTo>
                <a:lnTo>
                  <a:pt x="3679588" y="2298700"/>
                </a:lnTo>
                <a:close/>
              </a:path>
              <a:path w="13794105" h="5359400">
                <a:moveTo>
                  <a:pt x="3927812" y="2247900"/>
                </a:moveTo>
                <a:lnTo>
                  <a:pt x="3872372" y="2273300"/>
                </a:lnTo>
                <a:lnTo>
                  <a:pt x="3898793" y="2324100"/>
                </a:lnTo>
                <a:lnTo>
                  <a:pt x="3843348" y="2362200"/>
                </a:lnTo>
                <a:lnTo>
                  <a:pt x="5989873" y="2362200"/>
                </a:lnTo>
                <a:lnTo>
                  <a:pt x="6172597" y="2298700"/>
                </a:lnTo>
                <a:lnTo>
                  <a:pt x="3954251" y="2298700"/>
                </a:lnTo>
                <a:lnTo>
                  <a:pt x="3927812" y="2247900"/>
                </a:lnTo>
                <a:close/>
              </a:path>
              <a:path w="13794105" h="5359400">
                <a:moveTo>
                  <a:pt x="3816911" y="2298700"/>
                </a:moveTo>
                <a:lnTo>
                  <a:pt x="3706009" y="2349500"/>
                </a:lnTo>
                <a:lnTo>
                  <a:pt x="3838061" y="2349500"/>
                </a:lnTo>
                <a:lnTo>
                  <a:pt x="3816911" y="2298700"/>
                </a:lnTo>
                <a:close/>
              </a:path>
              <a:path w="13794105" h="5359400">
                <a:moveTo>
                  <a:pt x="4094154" y="2171700"/>
                </a:moveTo>
                <a:lnTo>
                  <a:pt x="4038714" y="2197100"/>
                </a:lnTo>
                <a:lnTo>
                  <a:pt x="4065134" y="2247900"/>
                </a:lnTo>
                <a:lnTo>
                  <a:pt x="3954251" y="2298700"/>
                </a:lnTo>
                <a:lnTo>
                  <a:pt x="6172597" y="2298700"/>
                </a:lnTo>
                <a:lnTo>
                  <a:pt x="6391866" y="2222500"/>
                </a:lnTo>
                <a:lnTo>
                  <a:pt x="4120596" y="2222500"/>
                </a:lnTo>
                <a:lnTo>
                  <a:pt x="4094154" y="2171700"/>
                </a:lnTo>
                <a:close/>
              </a:path>
              <a:path w="13794105" h="5359400">
                <a:moveTo>
                  <a:pt x="4260495" y="2095500"/>
                </a:moveTo>
                <a:lnTo>
                  <a:pt x="4149615" y="2146300"/>
                </a:lnTo>
                <a:lnTo>
                  <a:pt x="4176036" y="2197100"/>
                </a:lnTo>
                <a:lnTo>
                  <a:pt x="4120596" y="2222500"/>
                </a:lnTo>
                <a:lnTo>
                  <a:pt x="6391866" y="2222500"/>
                </a:lnTo>
                <a:lnTo>
                  <a:pt x="6611134" y="2146300"/>
                </a:lnTo>
                <a:lnTo>
                  <a:pt x="4286938" y="2146300"/>
                </a:lnTo>
                <a:lnTo>
                  <a:pt x="4260495" y="2095500"/>
                </a:lnTo>
                <a:close/>
              </a:path>
              <a:path w="13794105" h="5359400">
                <a:moveTo>
                  <a:pt x="4371397" y="2032000"/>
                </a:moveTo>
                <a:lnTo>
                  <a:pt x="4315957" y="2057400"/>
                </a:lnTo>
                <a:lnTo>
                  <a:pt x="4342377" y="2120900"/>
                </a:lnTo>
                <a:lnTo>
                  <a:pt x="4286938" y="2146300"/>
                </a:lnTo>
                <a:lnTo>
                  <a:pt x="6611134" y="2146300"/>
                </a:lnTo>
                <a:lnTo>
                  <a:pt x="6720768" y="2108200"/>
                </a:lnTo>
                <a:lnTo>
                  <a:pt x="6768776" y="2095500"/>
                </a:lnTo>
                <a:lnTo>
                  <a:pt x="4397839" y="2095500"/>
                </a:lnTo>
                <a:lnTo>
                  <a:pt x="4371397" y="2032000"/>
                </a:lnTo>
                <a:close/>
              </a:path>
              <a:path w="13794105" h="5359400">
                <a:moveTo>
                  <a:pt x="4482298" y="1981200"/>
                </a:moveTo>
                <a:lnTo>
                  <a:pt x="4426859" y="2006600"/>
                </a:lnTo>
                <a:lnTo>
                  <a:pt x="4453279" y="2070100"/>
                </a:lnTo>
                <a:lnTo>
                  <a:pt x="4397839" y="2095500"/>
                </a:lnTo>
                <a:lnTo>
                  <a:pt x="6768776" y="2095500"/>
                </a:lnTo>
                <a:lnTo>
                  <a:pt x="6960808" y="2044700"/>
                </a:lnTo>
                <a:lnTo>
                  <a:pt x="4508741" y="2044700"/>
                </a:lnTo>
                <a:lnTo>
                  <a:pt x="4482298" y="1981200"/>
                </a:lnTo>
                <a:close/>
              </a:path>
              <a:path w="13794105" h="5359400">
                <a:moveTo>
                  <a:pt x="4648644" y="1905000"/>
                </a:moveTo>
                <a:lnTo>
                  <a:pt x="4593200" y="1930400"/>
                </a:lnTo>
                <a:lnTo>
                  <a:pt x="4619621" y="1981200"/>
                </a:lnTo>
                <a:lnTo>
                  <a:pt x="4508741" y="2044700"/>
                </a:lnTo>
                <a:lnTo>
                  <a:pt x="6960808" y="2044700"/>
                </a:lnTo>
                <a:lnTo>
                  <a:pt x="7296864" y="1955800"/>
                </a:lnTo>
                <a:lnTo>
                  <a:pt x="4675082" y="1955800"/>
                </a:lnTo>
                <a:lnTo>
                  <a:pt x="4648644" y="1905000"/>
                </a:lnTo>
                <a:close/>
              </a:path>
              <a:path w="13794105" h="5359400">
                <a:moveTo>
                  <a:pt x="4759545" y="1854200"/>
                </a:moveTo>
                <a:lnTo>
                  <a:pt x="4704105" y="1879600"/>
                </a:lnTo>
                <a:lnTo>
                  <a:pt x="4730522" y="1930400"/>
                </a:lnTo>
                <a:lnTo>
                  <a:pt x="4675082" y="1955800"/>
                </a:lnTo>
                <a:lnTo>
                  <a:pt x="7296864" y="1955800"/>
                </a:lnTo>
                <a:lnTo>
                  <a:pt x="7488896" y="1905000"/>
                </a:lnTo>
                <a:lnTo>
                  <a:pt x="4785984" y="1905000"/>
                </a:lnTo>
                <a:lnTo>
                  <a:pt x="4759545" y="1854200"/>
                </a:lnTo>
                <a:close/>
              </a:path>
              <a:path w="13794105" h="5359400">
                <a:moveTo>
                  <a:pt x="4981348" y="1739900"/>
                </a:moveTo>
                <a:lnTo>
                  <a:pt x="4870447" y="1803400"/>
                </a:lnTo>
                <a:lnTo>
                  <a:pt x="4896867" y="1854200"/>
                </a:lnTo>
                <a:lnTo>
                  <a:pt x="4785984" y="1905000"/>
                </a:lnTo>
                <a:lnTo>
                  <a:pt x="7488896" y="1905000"/>
                </a:lnTo>
                <a:lnTo>
                  <a:pt x="7872960" y="1803400"/>
                </a:lnTo>
                <a:lnTo>
                  <a:pt x="5007770" y="1803400"/>
                </a:lnTo>
                <a:lnTo>
                  <a:pt x="4981348" y="1739900"/>
                </a:lnTo>
                <a:close/>
              </a:path>
              <a:path w="13794105" h="5359400">
                <a:moveTo>
                  <a:pt x="5094932" y="1701800"/>
                </a:moveTo>
                <a:lnTo>
                  <a:pt x="5036789" y="1714500"/>
                </a:lnTo>
                <a:lnTo>
                  <a:pt x="5063230" y="1778000"/>
                </a:lnTo>
                <a:lnTo>
                  <a:pt x="5007770" y="1803400"/>
                </a:lnTo>
                <a:lnTo>
                  <a:pt x="7872960" y="1803400"/>
                </a:lnTo>
                <a:lnTo>
                  <a:pt x="7920968" y="1790700"/>
                </a:lnTo>
                <a:lnTo>
                  <a:pt x="5192687" y="1790700"/>
                </a:lnTo>
                <a:lnTo>
                  <a:pt x="5177834" y="1752600"/>
                </a:lnTo>
                <a:lnTo>
                  <a:pt x="5114739" y="1752600"/>
                </a:lnTo>
                <a:lnTo>
                  <a:pt x="5094932" y="1701800"/>
                </a:lnTo>
                <a:close/>
              </a:path>
              <a:path w="13794105" h="5359400">
                <a:moveTo>
                  <a:pt x="5269370" y="1638300"/>
                </a:moveTo>
                <a:lnTo>
                  <a:pt x="5211224" y="1663700"/>
                </a:lnTo>
                <a:lnTo>
                  <a:pt x="5250834" y="1778000"/>
                </a:lnTo>
                <a:lnTo>
                  <a:pt x="5192687" y="1790700"/>
                </a:lnTo>
                <a:lnTo>
                  <a:pt x="7920968" y="1790700"/>
                </a:lnTo>
                <a:lnTo>
                  <a:pt x="8113000" y="1739900"/>
                </a:lnTo>
                <a:lnTo>
                  <a:pt x="8344861" y="1701800"/>
                </a:lnTo>
                <a:lnTo>
                  <a:pt x="5289174" y="1701800"/>
                </a:lnTo>
                <a:lnTo>
                  <a:pt x="5269370" y="1638300"/>
                </a:lnTo>
                <a:close/>
              </a:path>
              <a:path w="13794105" h="5359400">
                <a:moveTo>
                  <a:pt x="5172883" y="1739900"/>
                </a:moveTo>
                <a:lnTo>
                  <a:pt x="5114739" y="1752600"/>
                </a:lnTo>
                <a:lnTo>
                  <a:pt x="5177834" y="1752600"/>
                </a:lnTo>
                <a:lnTo>
                  <a:pt x="5172883" y="1739900"/>
                </a:lnTo>
                <a:close/>
              </a:path>
              <a:path w="13794105" h="5359400">
                <a:moveTo>
                  <a:pt x="5385657" y="1600200"/>
                </a:moveTo>
                <a:lnTo>
                  <a:pt x="5327514" y="1625600"/>
                </a:lnTo>
                <a:lnTo>
                  <a:pt x="5347318" y="1676400"/>
                </a:lnTo>
                <a:lnTo>
                  <a:pt x="5289174" y="1701800"/>
                </a:lnTo>
                <a:lnTo>
                  <a:pt x="8344861" y="1701800"/>
                </a:lnTo>
                <a:lnTo>
                  <a:pt x="8576722" y="1663700"/>
                </a:lnTo>
                <a:lnTo>
                  <a:pt x="5405465" y="1663700"/>
                </a:lnTo>
                <a:lnTo>
                  <a:pt x="5385657" y="1600200"/>
                </a:lnTo>
                <a:close/>
              </a:path>
              <a:path w="13794105" h="5359400">
                <a:moveTo>
                  <a:pt x="5560091" y="1536700"/>
                </a:moveTo>
                <a:lnTo>
                  <a:pt x="5501948" y="1562100"/>
                </a:lnTo>
                <a:lnTo>
                  <a:pt x="5521751" y="1625600"/>
                </a:lnTo>
                <a:lnTo>
                  <a:pt x="5405465" y="1663700"/>
                </a:lnTo>
                <a:lnTo>
                  <a:pt x="5599703" y="1663700"/>
                </a:lnTo>
                <a:lnTo>
                  <a:pt x="5560091" y="1536700"/>
                </a:lnTo>
                <a:close/>
              </a:path>
              <a:path w="13794105" h="5359400">
                <a:moveTo>
                  <a:pt x="5792674" y="1460500"/>
                </a:moveTo>
                <a:lnTo>
                  <a:pt x="5734530" y="1485900"/>
                </a:lnTo>
                <a:lnTo>
                  <a:pt x="5754334" y="1536700"/>
                </a:lnTo>
                <a:lnTo>
                  <a:pt x="5638043" y="1574800"/>
                </a:lnTo>
                <a:lnTo>
                  <a:pt x="5657846" y="1638300"/>
                </a:lnTo>
                <a:lnTo>
                  <a:pt x="5599703" y="1663700"/>
                </a:lnTo>
                <a:lnTo>
                  <a:pt x="8576722" y="1663700"/>
                </a:lnTo>
                <a:lnTo>
                  <a:pt x="8554659" y="1536700"/>
                </a:lnTo>
                <a:lnTo>
                  <a:pt x="5948572" y="1536700"/>
                </a:lnTo>
                <a:lnTo>
                  <a:pt x="5944171" y="1524000"/>
                </a:lnTo>
                <a:lnTo>
                  <a:pt x="5812477" y="1524000"/>
                </a:lnTo>
                <a:lnTo>
                  <a:pt x="5792674" y="1460500"/>
                </a:lnTo>
                <a:close/>
              </a:path>
              <a:path w="13794105" h="5359400">
                <a:moveTo>
                  <a:pt x="10009814" y="1371600"/>
                </a:moveTo>
                <a:lnTo>
                  <a:pt x="9045713" y="1371600"/>
                </a:lnTo>
                <a:lnTo>
                  <a:pt x="9081618" y="1574800"/>
                </a:lnTo>
                <a:lnTo>
                  <a:pt x="9546278" y="1485900"/>
                </a:lnTo>
                <a:lnTo>
                  <a:pt x="10016827" y="1447800"/>
                </a:lnTo>
                <a:lnTo>
                  <a:pt x="10009814" y="1371600"/>
                </a:lnTo>
                <a:close/>
              </a:path>
              <a:path w="13794105" h="5359400">
                <a:moveTo>
                  <a:pt x="6141520" y="1346200"/>
                </a:moveTo>
                <a:lnTo>
                  <a:pt x="6083377" y="1358900"/>
                </a:lnTo>
                <a:lnTo>
                  <a:pt x="6103202" y="1422400"/>
                </a:lnTo>
                <a:lnTo>
                  <a:pt x="6045059" y="1435100"/>
                </a:lnTo>
                <a:lnTo>
                  <a:pt x="6064862" y="1498600"/>
                </a:lnTo>
                <a:lnTo>
                  <a:pt x="5948572" y="1536700"/>
                </a:lnTo>
                <a:lnTo>
                  <a:pt x="8554659" y="1536700"/>
                </a:lnTo>
                <a:lnTo>
                  <a:pt x="8541421" y="1460500"/>
                </a:lnTo>
                <a:lnTo>
                  <a:pt x="8757546" y="1422400"/>
                </a:lnTo>
                <a:lnTo>
                  <a:pt x="6297444" y="1422400"/>
                </a:lnTo>
                <a:lnTo>
                  <a:pt x="6289521" y="1397000"/>
                </a:lnTo>
                <a:lnTo>
                  <a:pt x="6161346" y="1397000"/>
                </a:lnTo>
                <a:lnTo>
                  <a:pt x="6141520" y="1346200"/>
                </a:lnTo>
                <a:close/>
              </a:path>
              <a:path w="13794105" h="5359400">
                <a:moveTo>
                  <a:pt x="5908964" y="1422400"/>
                </a:moveTo>
                <a:lnTo>
                  <a:pt x="5850817" y="1447800"/>
                </a:lnTo>
                <a:lnTo>
                  <a:pt x="5870624" y="1498600"/>
                </a:lnTo>
                <a:lnTo>
                  <a:pt x="5812477" y="1524000"/>
                </a:lnTo>
                <a:lnTo>
                  <a:pt x="5944171" y="1524000"/>
                </a:lnTo>
                <a:lnTo>
                  <a:pt x="5908964" y="1422400"/>
                </a:lnTo>
                <a:close/>
              </a:path>
              <a:path w="13794105" h="5359400">
                <a:moveTo>
                  <a:pt x="13641468" y="1295400"/>
                </a:moveTo>
                <a:lnTo>
                  <a:pt x="13026840" y="1295400"/>
                </a:lnTo>
                <a:lnTo>
                  <a:pt x="13034455" y="1524000"/>
                </a:lnTo>
                <a:lnTo>
                  <a:pt x="13157258" y="1524000"/>
                </a:lnTo>
                <a:lnTo>
                  <a:pt x="13155217" y="1460500"/>
                </a:lnTo>
                <a:lnTo>
                  <a:pt x="13401188" y="1460500"/>
                </a:lnTo>
                <a:lnTo>
                  <a:pt x="13400780" y="1447800"/>
                </a:lnTo>
                <a:lnTo>
                  <a:pt x="13523561" y="1447800"/>
                </a:lnTo>
                <a:lnTo>
                  <a:pt x="13646362" y="1435100"/>
                </a:lnTo>
                <a:lnTo>
                  <a:pt x="13644323" y="1384300"/>
                </a:lnTo>
                <a:lnTo>
                  <a:pt x="13582933" y="1384300"/>
                </a:lnTo>
                <a:lnTo>
                  <a:pt x="13580896" y="1320800"/>
                </a:lnTo>
                <a:lnTo>
                  <a:pt x="13642282" y="1320800"/>
                </a:lnTo>
                <a:lnTo>
                  <a:pt x="13641468" y="1295400"/>
                </a:lnTo>
                <a:close/>
              </a:path>
              <a:path w="13794105" h="5359400">
                <a:moveTo>
                  <a:pt x="13401188" y="1460500"/>
                </a:moveTo>
                <a:lnTo>
                  <a:pt x="13216608" y="1460500"/>
                </a:lnTo>
                <a:lnTo>
                  <a:pt x="13218648" y="1511300"/>
                </a:lnTo>
                <a:lnTo>
                  <a:pt x="13402817" y="1511300"/>
                </a:lnTo>
                <a:lnTo>
                  <a:pt x="13401188" y="1460500"/>
                </a:lnTo>
                <a:close/>
              </a:path>
              <a:path w="13794105" h="5359400">
                <a:moveTo>
                  <a:pt x="13523561" y="1447800"/>
                </a:moveTo>
                <a:lnTo>
                  <a:pt x="13462171" y="1447800"/>
                </a:lnTo>
                <a:lnTo>
                  <a:pt x="13464208" y="1511300"/>
                </a:lnTo>
                <a:lnTo>
                  <a:pt x="13525600" y="1511300"/>
                </a:lnTo>
                <a:lnTo>
                  <a:pt x="13523561" y="1447800"/>
                </a:lnTo>
                <a:close/>
              </a:path>
              <a:path w="13794105" h="5359400">
                <a:moveTo>
                  <a:pt x="6490393" y="1219200"/>
                </a:moveTo>
                <a:lnTo>
                  <a:pt x="6374102" y="1270000"/>
                </a:lnTo>
                <a:lnTo>
                  <a:pt x="6393928" y="1320800"/>
                </a:lnTo>
                <a:lnTo>
                  <a:pt x="6335784" y="1346200"/>
                </a:lnTo>
                <a:lnTo>
                  <a:pt x="6355588" y="1397000"/>
                </a:lnTo>
                <a:lnTo>
                  <a:pt x="6297444" y="1422400"/>
                </a:lnTo>
                <a:lnTo>
                  <a:pt x="8757546" y="1422400"/>
                </a:lnTo>
                <a:lnTo>
                  <a:pt x="9045713" y="1371600"/>
                </a:lnTo>
                <a:lnTo>
                  <a:pt x="10009814" y="1371600"/>
                </a:lnTo>
                <a:lnTo>
                  <a:pt x="10005139" y="1320800"/>
                </a:lnTo>
                <a:lnTo>
                  <a:pt x="6585357" y="1320800"/>
                </a:lnTo>
                <a:lnTo>
                  <a:pt x="6573515" y="1282700"/>
                </a:lnTo>
                <a:lnTo>
                  <a:pt x="6510218" y="1282700"/>
                </a:lnTo>
                <a:lnTo>
                  <a:pt x="6490393" y="1219200"/>
                </a:lnTo>
                <a:close/>
              </a:path>
              <a:path w="13794105" h="5359400">
                <a:moveTo>
                  <a:pt x="6277636" y="1358900"/>
                </a:moveTo>
                <a:lnTo>
                  <a:pt x="6161346" y="1397000"/>
                </a:lnTo>
                <a:lnTo>
                  <a:pt x="6289521" y="1397000"/>
                </a:lnTo>
                <a:lnTo>
                  <a:pt x="6277636" y="1358900"/>
                </a:lnTo>
                <a:close/>
              </a:path>
              <a:path w="13794105" h="5359400">
                <a:moveTo>
                  <a:pt x="13699599" y="1193800"/>
                </a:moveTo>
                <a:lnTo>
                  <a:pt x="10507845" y="1193800"/>
                </a:lnTo>
                <a:lnTo>
                  <a:pt x="10526109" y="1397000"/>
                </a:lnTo>
                <a:lnTo>
                  <a:pt x="10977538" y="1358900"/>
                </a:lnTo>
                <a:lnTo>
                  <a:pt x="13026840" y="1295400"/>
                </a:lnTo>
                <a:lnTo>
                  <a:pt x="13641468" y="1295400"/>
                </a:lnTo>
                <a:lnTo>
                  <a:pt x="13640245" y="1257300"/>
                </a:lnTo>
                <a:lnTo>
                  <a:pt x="13701636" y="1257300"/>
                </a:lnTo>
                <a:lnTo>
                  <a:pt x="13699599" y="1193800"/>
                </a:lnTo>
                <a:close/>
              </a:path>
              <a:path w="13794105" h="5359400">
                <a:moveTo>
                  <a:pt x="6747663" y="1219200"/>
                </a:moveTo>
                <a:lnTo>
                  <a:pt x="6688292" y="1231900"/>
                </a:lnTo>
                <a:lnTo>
                  <a:pt x="6704082" y="1295400"/>
                </a:lnTo>
                <a:lnTo>
                  <a:pt x="6585357" y="1320800"/>
                </a:lnTo>
                <a:lnTo>
                  <a:pt x="6838595" y="1320800"/>
                </a:lnTo>
                <a:lnTo>
                  <a:pt x="6829122" y="1282700"/>
                </a:lnTo>
                <a:lnTo>
                  <a:pt x="6763453" y="1282700"/>
                </a:lnTo>
                <a:lnTo>
                  <a:pt x="6747663" y="1219200"/>
                </a:lnTo>
                <a:close/>
              </a:path>
              <a:path w="13794105" h="5359400">
                <a:moveTo>
                  <a:pt x="7000901" y="1219200"/>
                </a:moveTo>
                <a:lnTo>
                  <a:pt x="6941553" y="1231900"/>
                </a:lnTo>
                <a:lnTo>
                  <a:pt x="6957320" y="1295400"/>
                </a:lnTo>
                <a:lnTo>
                  <a:pt x="6838595" y="1320800"/>
                </a:lnTo>
                <a:lnTo>
                  <a:pt x="10005139" y="1320800"/>
                </a:lnTo>
                <a:lnTo>
                  <a:pt x="10000463" y="1270000"/>
                </a:lnTo>
                <a:lnTo>
                  <a:pt x="7016691" y="1270000"/>
                </a:lnTo>
                <a:lnTo>
                  <a:pt x="7000901" y="1219200"/>
                </a:lnTo>
                <a:close/>
              </a:path>
              <a:path w="13794105" h="5359400">
                <a:moveTo>
                  <a:pt x="6569567" y="1270000"/>
                </a:moveTo>
                <a:lnTo>
                  <a:pt x="6510218" y="1282700"/>
                </a:lnTo>
                <a:lnTo>
                  <a:pt x="6573515" y="1282700"/>
                </a:lnTo>
                <a:lnTo>
                  <a:pt x="6569567" y="1270000"/>
                </a:lnTo>
                <a:close/>
              </a:path>
              <a:path w="13794105" h="5359400">
                <a:moveTo>
                  <a:pt x="6822807" y="1257300"/>
                </a:moveTo>
                <a:lnTo>
                  <a:pt x="6763453" y="1282700"/>
                </a:lnTo>
                <a:lnTo>
                  <a:pt x="6829122" y="1282700"/>
                </a:lnTo>
                <a:lnTo>
                  <a:pt x="6822807" y="1257300"/>
                </a:lnTo>
                <a:close/>
              </a:path>
              <a:path w="13794105" h="5359400">
                <a:moveTo>
                  <a:pt x="7163207" y="1104900"/>
                </a:moveTo>
                <a:lnTo>
                  <a:pt x="7103859" y="1130300"/>
                </a:lnTo>
                <a:lnTo>
                  <a:pt x="7119626" y="1181100"/>
                </a:lnTo>
                <a:lnTo>
                  <a:pt x="7060272" y="1193800"/>
                </a:lnTo>
                <a:lnTo>
                  <a:pt x="7076062" y="1257300"/>
                </a:lnTo>
                <a:lnTo>
                  <a:pt x="7016691" y="1270000"/>
                </a:lnTo>
                <a:lnTo>
                  <a:pt x="10000463" y="1270000"/>
                </a:lnTo>
                <a:lnTo>
                  <a:pt x="9998125" y="1244600"/>
                </a:lnTo>
                <a:lnTo>
                  <a:pt x="10125555" y="1231900"/>
                </a:lnTo>
                <a:lnTo>
                  <a:pt x="7194787" y="1231900"/>
                </a:lnTo>
                <a:lnTo>
                  <a:pt x="7163207" y="1104900"/>
                </a:lnTo>
                <a:close/>
              </a:path>
              <a:path w="13794105" h="5359400">
                <a:moveTo>
                  <a:pt x="7341307" y="1066800"/>
                </a:moveTo>
                <a:lnTo>
                  <a:pt x="7281953" y="1079500"/>
                </a:lnTo>
                <a:lnTo>
                  <a:pt x="7297722" y="1143000"/>
                </a:lnTo>
                <a:lnTo>
                  <a:pt x="7238372" y="1155700"/>
                </a:lnTo>
                <a:lnTo>
                  <a:pt x="7254140" y="1206500"/>
                </a:lnTo>
                <a:lnTo>
                  <a:pt x="7194787" y="1231900"/>
                </a:lnTo>
                <a:lnTo>
                  <a:pt x="10125555" y="1231900"/>
                </a:lnTo>
                <a:lnTo>
                  <a:pt x="10507845" y="1193800"/>
                </a:lnTo>
                <a:lnTo>
                  <a:pt x="13638207" y="1193800"/>
                </a:lnTo>
                <a:lnTo>
                  <a:pt x="13636576" y="1143000"/>
                </a:lnTo>
                <a:lnTo>
                  <a:pt x="7491608" y="1143000"/>
                </a:lnTo>
                <a:lnTo>
                  <a:pt x="7484595" y="1117600"/>
                </a:lnTo>
                <a:lnTo>
                  <a:pt x="7357097" y="1117600"/>
                </a:lnTo>
                <a:lnTo>
                  <a:pt x="7341307" y="1066800"/>
                </a:lnTo>
                <a:close/>
              </a:path>
              <a:path w="13794105" h="5359400">
                <a:moveTo>
                  <a:pt x="7638127" y="977900"/>
                </a:moveTo>
                <a:lnTo>
                  <a:pt x="7578774" y="1003300"/>
                </a:lnTo>
                <a:lnTo>
                  <a:pt x="7594542" y="1054100"/>
                </a:lnTo>
                <a:lnTo>
                  <a:pt x="7535193" y="1079500"/>
                </a:lnTo>
                <a:lnTo>
                  <a:pt x="7550981" y="1130300"/>
                </a:lnTo>
                <a:lnTo>
                  <a:pt x="7491608" y="1143000"/>
                </a:lnTo>
                <a:lnTo>
                  <a:pt x="13636576" y="1143000"/>
                </a:lnTo>
                <a:lnTo>
                  <a:pt x="13634129" y="1066800"/>
                </a:lnTo>
                <a:lnTo>
                  <a:pt x="7788427" y="1066800"/>
                </a:lnTo>
                <a:lnTo>
                  <a:pt x="7780532" y="1041400"/>
                </a:lnTo>
                <a:lnTo>
                  <a:pt x="7653916" y="1041400"/>
                </a:lnTo>
                <a:lnTo>
                  <a:pt x="7638127" y="977900"/>
                </a:lnTo>
                <a:close/>
              </a:path>
              <a:path w="13794105" h="5359400">
                <a:moveTo>
                  <a:pt x="7460049" y="1028700"/>
                </a:moveTo>
                <a:lnTo>
                  <a:pt x="7400678" y="1041400"/>
                </a:lnTo>
                <a:lnTo>
                  <a:pt x="7416468" y="1104900"/>
                </a:lnTo>
                <a:lnTo>
                  <a:pt x="7357097" y="1117600"/>
                </a:lnTo>
                <a:lnTo>
                  <a:pt x="7484595" y="1117600"/>
                </a:lnTo>
                <a:lnTo>
                  <a:pt x="7460049" y="1028700"/>
                </a:lnTo>
                <a:close/>
              </a:path>
              <a:path w="13794105" h="5359400">
                <a:moveTo>
                  <a:pt x="7934947" y="901700"/>
                </a:moveTo>
                <a:lnTo>
                  <a:pt x="7875593" y="914400"/>
                </a:lnTo>
                <a:lnTo>
                  <a:pt x="7891383" y="977900"/>
                </a:lnTo>
                <a:lnTo>
                  <a:pt x="7832012" y="990600"/>
                </a:lnTo>
                <a:lnTo>
                  <a:pt x="7847802" y="1054100"/>
                </a:lnTo>
                <a:lnTo>
                  <a:pt x="7788427" y="1066800"/>
                </a:lnTo>
                <a:lnTo>
                  <a:pt x="13695519" y="1066800"/>
                </a:lnTo>
                <a:lnTo>
                  <a:pt x="13693904" y="1016000"/>
                </a:lnTo>
                <a:lnTo>
                  <a:pt x="13632091" y="1016000"/>
                </a:lnTo>
                <a:lnTo>
                  <a:pt x="13631279" y="990600"/>
                </a:lnTo>
                <a:lnTo>
                  <a:pt x="8142916" y="990600"/>
                </a:lnTo>
                <a:lnTo>
                  <a:pt x="8138622" y="965200"/>
                </a:lnTo>
                <a:lnTo>
                  <a:pt x="7950737" y="965200"/>
                </a:lnTo>
                <a:lnTo>
                  <a:pt x="7934947" y="901700"/>
                </a:lnTo>
                <a:close/>
              </a:path>
              <a:path w="13794105" h="5359400">
                <a:moveTo>
                  <a:pt x="7772637" y="1016000"/>
                </a:moveTo>
                <a:lnTo>
                  <a:pt x="7653916" y="1041400"/>
                </a:lnTo>
                <a:lnTo>
                  <a:pt x="7780532" y="1041400"/>
                </a:lnTo>
                <a:lnTo>
                  <a:pt x="7772637" y="1016000"/>
                </a:lnTo>
                <a:close/>
              </a:path>
              <a:path w="13794105" h="5359400">
                <a:moveTo>
                  <a:pt x="13693500" y="1003300"/>
                </a:moveTo>
                <a:lnTo>
                  <a:pt x="13632091" y="1016000"/>
                </a:lnTo>
                <a:lnTo>
                  <a:pt x="13693904" y="1016000"/>
                </a:lnTo>
                <a:lnTo>
                  <a:pt x="13693500" y="1003300"/>
                </a:lnTo>
                <a:close/>
              </a:path>
              <a:path w="13794105" h="5359400">
                <a:moveTo>
                  <a:pt x="8423884" y="812800"/>
                </a:moveTo>
                <a:lnTo>
                  <a:pt x="8302914" y="838200"/>
                </a:lnTo>
                <a:lnTo>
                  <a:pt x="8313646" y="901700"/>
                </a:lnTo>
                <a:lnTo>
                  <a:pt x="8253150" y="914400"/>
                </a:lnTo>
                <a:lnTo>
                  <a:pt x="8263886" y="965200"/>
                </a:lnTo>
                <a:lnTo>
                  <a:pt x="8142916" y="990600"/>
                </a:lnTo>
                <a:lnTo>
                  <a:pt x="13631279" y="990600"/>
                </a:lnTo>
                <a:lnTo>
                  <a:pt x="13629251" y="927100"/>
                </a:lnTo>
                <a:lnTo>
                  <a:pt x="8505807" y="927100"/>
                </a:lnTo>
                <a:lnTo>
                  <a:pt x="8497236" y="876300"/>
                </a:lnTo>
                <a:lnTo>
                  <a:pt x="8434616" y="876300"/>
                </a:lnTo>
                <a:lnTo>
                  <a:pt x="8423884" y="812800"/>
                </a:lnTo>
                <a:close/>
              </a:path>
              <a:path w="13794105" h="5359400">
                <a:moveTo>
                  <a:pt x="8060994" y="876300"/>
                </a:moveTo>
                <a:lnTo>
                  <a:pt x="8000495" y="889000"/>
                </a:lnTo>
                <a:lnTo>
                  <a:pt x="8011231" y="952500"/>
                </a:lnTo>
                <a:lnTo>
                  <a:pt x="7950737" y="965200"/>
                </a:lnTo>
                <a:lnTo>
                  <a:pt x="8138622" y="965200"/>
                </a:lnTo>
                <a:lnTo>
                  <a:pt x="8134327" y="939800"/>
                </a:lnTo>
                <a:lnTo>
                  <a:pt x="8071707" y="939800"/>
                </a:lnTo>
                <a:lnTo>
                  <a:pt x="8060994" y="876300"/>
                </a:lnTo>
                <a:close/>
              </a:path>
              <a:path w="13794105" h="5359400">
                <a:moveTo>
                  <a:pt x="8132180" y="927100"/>
                </a:moveTo>
                <a:lnTo>
                  <a:pt x="8071707" y="939800"/>
                </a:lnTo>
                <a:lnTo>
                  <a:pt x="8134327" y="939800"/>
                </a:lnTo>
                <a:lnTo>
                  <a:pt x="8132180" y="927100"/>
                </a:lnTo>
                <a:close/>
              </a:path>
              <a:path w="13794105" h="5359400">
                <a:moveTo>
                  <a:pt x="8726299" y="762000"/>
                </a:moveTo>
                <a:lnTo>
                  <a:pt x="8665827" y="774700"/>
                </a:lnTo>
                <a:lnTo>
                  <a:pt x="8676539" y="838200"/>
                </a:lnTo>
                <a:lnTo>
                  <a:pt x="8555569" y="850900"/>
                </a:lnTo>
                <a:lnTo>
                  <a:pt x="8566301" y="914400"/>
                </a:lnTo>
                <a:lnTo>
                  <a:pt x="8505807" y="927100"/>
                </a:lnTo>
                <a:lnTo>
                  <a:pt x="13629251" y="927100"/>
                </a:lnTo>
                <a:lnTo>
                  <a:pt x="13628034" y="889000"/>
                </a:lnTo>
                <a:lnTo>
                  <a:pt x="13689425" y="889000"/>
                </a:lnTo>
                <a:lnTo>
                  <a:pt x="13689017" y="876300"/>
                </a:lnTo>
                <a:lnTo>
                  <a:pt x="8808242" y="876300"/>
                </a:lnTo>
                <a:lnTo>
                  <a:pt x="8799654" y="825500"/>
                </a:lnTo>
                <a:lnTo>
                  <a:pt x="8737034" y="825500"/>
                </a:lnTo>
                <a:lnTo>
                  <a:pt x="8726299" y="762000"/>
                </a:lnTo>
                <a:close/>
              </a:path>
              <a:path w="13794105" h="5359400">
                <a:moveTo>
                  <a:pt x="8495093" y="863600"/>
                </a:moveTo>
                <a:lnTo>
                  <a:pt x="8434616" y="876300"/>
                </a:lnTo>
                <a:lnTo>
                  <a:pt x="8497236" y="876300"/>
                </a:lnTo>
                <a:lnTo>
                  <a:pt x="8495093" y="863600"/>
                </a:lnTo>
                <a:close/>
              </a:path>
              <a:path w="13794105" h="5359400">
                <a:moveTo>
                  <a:pt x="9028717" y="711200"/>
                </a:moveTo>
                <a:lnTo>
                  <a:pt x="8968240" y="723900"/>
                </a:lnTo>
                <a:lnTo>
                  <a:pt x="8978954" y="774700"/>
                </a:lnTo>
                <a:lnTo>
                  <a:pt x="8858004" y="800100"/>
                </a:lnTo>
                <a:lnTo>
                  <a:pt x="8868718" y="863600"/>
                </a:lnTo>
                <a:lnTo>
                  <a:pt x="8808242" y="876300"/>
                </a:lnTo>
                <a:lnTo>
                  <a:pt x="13689017" y="876300"/>
                </a:lnTo>
                <a:lnTo>
                  <a:pt x="13687386" y="825500"/>
                </a:lnTo>
                <a:lnTo>
                  <a:pt x="9050162" y="825500"/>
                </a:lnTo>
                <a:lnTo>
                  <a:pt x="9028717" y="711200"/>
                </a:lnTo>
                <a:close/>
              </a:path>
              <a:path w="13794105" h="5359400">
                <a:moveTo>
                  <a:pt x="8797507" y="812800"/>
                </a:moveTo>
                <a:lnTo>
                  <a:pt x="8737034" y="825500"/>
                </a:lnTo>
                <a:lnTo>
                  <a:pt x="8799654" y="825500"/>
                </a:lnTo>
                <a:lnTo>
                  <a:pt x="8797507" y="812800"/>
                </a:lnTo>
                <a:close/>
              </a:path>
              <a:path w="13794105" h="5359400">
                <a:moveTo>
                  <a:pt x="9270659" y="673100"/>
                </a:moveTo>
                <a:lnTo>
                  <a:pt x="9149688" y="685800"/>
                </a:lnTo>
                <a:lnTo>
                  <a:pt x="9160419" y="749300"/>
                </a:lnTo>
                <a:lnTo>
                  <a:pt x="9099925" y="762000"/>
                </a:lnTo>
                <a:lnTo>
                  <a:pt x="9110661" y="825500"/>
                </a:lnTo>
                <a:lnTo>
                  <a:pt x="13748774" y="825500"/>
                </a:lnTo>
                <a:lnTo>
                  <a:pt x="13746736" y="762000"/>
                </a:lnTo>
                <a:lnTo>
                  <a:pt x="13623955" y="762000"/>
                </a:lnTo>
                <a:lnTo>
                  <a:pt x="13622733" y="723900"/>
                </a:lnTo>
                <a:lnTo>
                  <a:pt x="9281372" y="723900"/>
                </a:lnTo>
                <a:lnTo>
                  <a:pt x="9270659" y="673100"/>
                </a:lnTo>
                <a:close/>
              </a:path>
              <a:path w="13794105" h="5359400">
                <a:moveTo>
                  <a:pt x="9391625" y="647700"/>
                </a:moveTo>
                <a:lnTo>
                  <a:pt x="9331131" y="660400"/>
                </a:lnTo>
                <a:lnTo>
                  <a:pt x="9341867" y="711200"/>
                </a:lnTo>
                <a:lnTo>
                  <a:pt x="9281372" y="723900"/>
                </a:lnTo>
                <a:lnTo>
                  <a:pt x="13622733" y="723900"/>
                </a:lnTo>
                <a:lnTo>
                  <a:pt x="13622325" y="711200"/>
                </a:lnTo>
                <a:lnTo>
                  <a:pt x="9402339" y="711200"/>
                </a:lnTo>
                <a:lnTo>
                  <a:pt x="9391625" y="647700"/>
                </a:lnTo>
                <a:close/>
              </a:path>
              <a:path w="13794105" h="5359400">
                <a:moveTo>
                  <a:pt x="9696935" y="558800"/>
                </a:moveTo>
                <a:lnTo>
                  <a:pt x="9635774" y="558800"/>
                </a:lnTo>
                <a:lnTo>
                  <a:pt x="9641390" y="622300"/>
                </a:lnTo>
                <a:lnTo>
                  <a:pt x="9519048" y="635000"/>
                </a:lnTo>
                <a:lnTo>
                  <a:pt x="9524686" y="698500"/>
                </a:lnTo>
                <a:lnTo>
                  <a:pt x="9402339" y="711200"/>
                </a:lnTo>
                <a:lnTo>
                  <a:pt x="13622325" y="711200"/>
                </a:lnTo>
                <a:lnTo>
                  <a:pt x="13621918" y="698500"/>
                </a:lnTo>
                <a:lnTo>
                  <a:pt x="13683308" y="698500"/>
                </a:lnTo>
                <a:lnTo>
                  <a:pt x="13680589" y="622300"/>
                </a:lnTo>
                <a:lnTo>
                  <a:pt x="9702551" y="622300"/>
                </a:lnTo>
                <a:lnTo>
                  <a:pt x="9696935" y="558800"/>
                </a:lnTo>
                <a:close/>
              </a:path>
              <a:path w="13794105" h="5359400">
                <a:moveTo>
                  <a:pt x="9819280" y="546100"/>
                </a:moveTo>
                <a:lnTo>
                  <a:pt x="9758095" y="546100"/>
                </a:lnTo>
                <a:lnTo>
                  <a:pt x="9763737" y="609600"/>
                </a:lnTo>
                <a:lnTo>
                  <a:pt x="9702551" y="622300"/>
                </a:lnTo>
                <a:lnTo>
                  <a:pt x="13680589" y="622300"/>
                </a:lnTo>
                <a:lnTo>
                  <a:pt x="13680136" y="609600"/>
                </a:lnTo>
                <a:lnTo>
                  <a:pt x="9824896" y="609600"/>
                </a:lnTo>
                <a:lnTo>
                  <a:pt x="9819280" y="546100"/>
                </a:lnTo>
                <a:close/>
              </a:path>
              <a:path w="13794105" h="5359400">
                <a:moveTo>
                  <a:pt x="10002784" y="533400"/>
                </a:moveTo>
                <a:lnTo>
                  <a:pt x="9880441" y="533400"/>
                </a:lnTo>
                <a:lnTo>
                  <a:pt x="9886078" y="596900"/>
                </a:lnTo>
                <a:lnTo>
                  <a:pt x="9824896" y="609600"/>
                </a:lnTo>
                <a:lnTo>
                  <a:pt x="13680136" y="609600"/>
                </a:lnTo>
                <a:lnTo>
                  <a:pt x="13679229" y="584200"/>
                </a:lnTo>
                <a:lnTo>
                  <a:pt x="10008400" y="584200"/>
                </a:lnTo>
                <a:lnTo>
                  <a:pt x="10002784" y="533400"/>
                </a:lnTo>
                <a:close/>
              </a:path>
              <a:path w="13794105" h="5359400">
                <a:moveTo>
                  <a:pt x="10186290" y="508000"/>
                </a:moveTo>
                <a:lnTo>
                  <a:pt x="10125108" y="520700"/>
                </a:lnTo>
                <a:lnTo>
                  <a:pt x="10130745" y="571500"/>
                </a:lnTo>
                <a:lnTo>
                  <a:pt x="10008400" y="584200"/>
                </a:lnTo>
                <a:lnTo>
                  <a:pt x="13679229" y="584200"/>
                </a:lnTo>
                <a:lnTo>
                  <a:pt x="13740620" y="571500"/>
                </a:lnTo>
                <a:lnTo>
                  <a:pt x="10191906" y="571500"/>
                </a:lnTo>
                <a:lnTo>
                  <a:pt x="10186290" y="508000"/>
                </a:lnTo>
                <a:close/>
              </a:path>
              <a:path w="13794105" h="5359400">
                <a:moveTo>
                  <a:pt x="10369792" y="495300"/>
                </a:moveTo>
                <a:lnTo>
                  <a:pt x="10247450" y="508000"/>
                </a:lnTo>
                <a:lnTo>
                  <a:pt x="10253088" y="571500"/>
                </a:lnTo>
                <a:lnTo>
                  <a:pt x="13740620" y="571500"/>
                </a:lnTo>
                <a:lnTo>
                  <a:pt x="13740116" y="558800"/>
                </a:lnTo>
                <a:lnTo>
                  <a:pt x="10375412" y="558800"/>
                </a:lnTo>
                <a:lnTo>
                  <a:pt x="10369792" y="495300"/>
                </a:lnTo>
                <a:close/>
              </a:path>
              <a:path w="13794105" h="5359400">
                <a:moveTo>
                  <a:pt x="10492117" y="482600"/>
                </a:moveTo>
                <a:lnTo>
                  <a:pt x="10430957" y="482600"/>
                </a:lnTo>
                <a:lnTo>
                  <a:pt x="10436594" y="546100"/>
                </a:lnTo>
                <a:lnTo>
                  <a:pt x="10375412" y="558800"/>
                </a:lnTo>
                <a:lnTo>
                  <a:pt x="13740116" y="558800"/>
                </a:lnTo>
                <a:lnTo>
                  <a:pt x="13739612" y="546100"/>
                </a:lnTo>
                <a:lnTo>
                  <a:pt x="10497755" y="546100"/>
                </a:lnTo>
                <a:lnTo>
                  <a:pt x="10492117" y="482600"/>
                </a:lnTo>
                <a:close/>
              </a:path>
              <a:path w="13794105" h="5359400">
                <a:moveTo>
                  <a:pt x="10675623" y="469900"/>
                </a:moveTo>
                <a:lnTo>
                  <a:pt x="10614459" y="469900"/>
                </a:lnTo>
                <a:lnTo>
                  <a:pt x="10620096" y="533400"/>
                </a:lnTo>
                <a:lnTo>
                  <a:pt x="10497755" y="546100"/>
                </a:lnTo>
                <a:lnTo>
                  <a:pt x="13739612" y="546100"/>
                </a:lnTo>
                <a:lnTo>
                  <a:pt x="13738604" y="520700"/>
                </a:lnTo>
                <a:lnTo>
                  <a:pt x="10681261" y="520700"/>
                </a:lnTo>
                <a:lnTo>
                  <a:pt x="10675623" y="469900"/>
                </a:lnTo>
                <a:close/>
              </a:path>
              <a:path w="13794105" h="5359400">
                <a:moveTo>
                  <a:pt x="10914670" y="381000"/>
                </a:moveTo>
                <a:lnTo>
                  <a:pt x="10853510" y="381000"/>
                </a:lnTo>
                <a:lnTo>
                  <a:pt x="10859126" y="444500"/>
                </a:lnTo>
                <a:lnTo>
                  <a:pt x="10736806" y="457200"/>
                </a:lnTo>
                <a:lnTo>
                  <a:pt x="10742422" y="520700"/>
                </a:lnTo>
                <a:lnTo>
                  <a:pt x="13677192" y="520700"/>
                </a:lnTo>
                <a:lnTo>
                  <a:pt x="13675172" y="457200"/>
                </a:lnTo>
                <a:lnTo>
                  <a:pt x="13736563" y="457200"/>
                </a:lnTo>
                <a:lnTo>
                  <a:pt x="13736156" y="444500"/>
                </a:lnTo>
                <a:lnTo>
                  <a:pt x="10920308" y="444500"/>
                </a:lnTo>
                <a:lnTo>
                  <a:pt x="10914670" y="381000"/>
                </a:lnTo>
                <a:close/>
              </a:path>
              <a:path w="13794105" h="5359400">
                <a:moveTo>
                  <a:pt x="13480808" y="152400"/>
                </a:moveTo>
                <a:lnTo>
                  <a:pt x="13358008" y="165100"/>
                </a:lnTo>
                <a:lnTo>
                  <a:pt x="13360046" y="215900"/>
                </a:lnTo>
                <a:lnTo>
                  <a:pt x="13298656" y="228600"/>
                </a:lnTo>
                <a:lnTo>
                  <a:pt x="11209266" y="228600"/>
                </a:lnTo>
                <a:lnTo>
                  <a:pt x="11214882" y="292100"/>
                </a:lnTo>
                <a:lnTo>
                  <a:pt x="11092561" y="304800"/>
                </a:lnTo>
                <a:lnTo>
                  <a:pt x="11098176" y="368300"/>
                </a:lnTo>
                <a:lnTo>
                  <a:pt x="11037017" y="368300"/>
                </a:lnTo>
                <a:lnTo>
                  <a:pt x="11042633" y="431800"/>
                </a:lnTo>
                <a:lnTo>
                  <a:pt x="10920308" y="444500"/>
                </a:lnTo>
                <a:lnTo>
                  <a:pt x="13736156" y="444500"/>
                </a:lnTo>
                <a:lnTo>
                  <a:pt x="13732488" y="330200"/>
                </a:lnTo>
                <a:lnTo>
                  <a:pt x="13793878" y="330200"/>
                </a:lnTo>
                <a:lnTo>
                  <a:pt x="13791838" y="266700"/>
                </a:lnTo>
                <a:lnTo>
                  <a:pt x="13730447" y="266700"/>
                </a:lnTo>
                <a:lnTo>
                  <a:pt x="13728816" y="215900"/>
                </a:lnTo>
                <a:lnTo>
                  <a:pt x="13482849" y="215900"/>
                </a:lnTo>
                <a:lnTo>
                  <a:pt x="13480808" y="152400"/>
                </a:lnTo>
                <a:close/>
              </a:path>
              <a:path w="13794105" h="5359400">
                <a:moveTo>
                  <a:pt x="11391397" y="165100"/>
                </a:moveTo>
                <a:lnTo>
                  <a:pt x="11330006" y="165100"/>
                </a:lnTo>
                <a:lnTo>
                  <a:pt x="11332047" y="228600"/>
                </a:lnTo>
                <a:lnTo>
                  <a:pt x="11393439" y="228600"/>
                </a:lnTo>
                <a:lnTo>
                  <a:pt x="11391397" y="165100"/>
                </a:lnTo>
                <a:close/>
              </a:path>
              <a:path w="13794105" h="5359400">
                <a:moveTo>
                  <a:pt x="11575591" y="152400"/>
                </a:moveTo>
                <a:lnTo>
                  <a:pt x="11514201" y="165100"/>
                </a:lnTo>
                <a:lnTo>
                  <a:pt x="11516216" y="215900"/>
                </a:lnTo>
                <a:lnTo>
                  <a:pt x="11393439" y="228600"/>
                </a:lnTo>
                <a:lnTo>
                  <a:pt x="13298656" y="228600"/>
                </a:lnTo>
                <a:lnTo>
                  <a:pt x="13298248" y="215900"/>
                </a:lnTo>
                <a:lnTo>
                  <a:pt x="11577628" y="215900"/>
                </a:lnTo>
                <a:lnTo>
                  <a:pt x="11575591" y="152400"/>
                </a:lnTo>
                <a:close/>
              </a:path>
              <a:path w="13794105" h="5359400">
                <a:moveTo>
                  <a:pt x="11759760" y="152400"/>
                </a:moveTo>
                <a:lnTo>
                  <a:pt x="11636978" y="152400"/>
                </a:lnTo>
                <a:lnTo>
                  <a:pt x="11639020" y="215900"/>
                </a:lnTo>
                <a:lnTo>
                  <a:pt x="11761797" y="215900"/>
                </a:lnTo>
                <a:lnTo>
                  <a:pt x="11759760" y="152400"/>
                </a:lnTo>
                <a:close/>
              </a:path>
              <a:path w="13794105" h="5359400">
                <a:moveTo>
                  <a:pt x="11882541" y="152400"/>
                </a:moveTo>
                <a:lnTo>
                  <a:pt x="11821151" y="152400"/>
                </a:lnTo>
                <a:lnTo>
                  <a:pt x="11823188" y="215900"/>
                </a:lnTo>
                <a:lnTo>
                  <a:pt x="13298248" y="215900"/>
                </a:lnTo>
                <a:lnTo>
                  <a:pt x="13297841" y="203200"/>
                </a:lnTo>
                <a:lnTo>
                  <a:pt x="11884579" y="203200"/>
                </a:lnTo>
                <a:lnTo>
                  <a:pt x="11882541" y="152400"/>
                </a:lnTo>
                <a:close/>
              </a:path>
              <a:path w="13794105" h="5359400">
                <a:moveTo>
                  <a:pt x="13664981" y="152400"/>
                </a:moveTo>
                <a:lnTo>
                  <a:pt x="13542199" y="152400"/>
                </a:lnTo>
                <a:lnTo>
                  <a:pt x="13544240" y="215900"/>
                </a:lnTo>
                <a:lnTo>
                  <a:pt x="13667018" y="215900"/>
                </a:lnTo>
                <a:lnTo>
                  <a:pt x="13664981" y="152400"/>
                </a:lnTo>
                <a:close/>
              </a:path>
              <a:path w="13794105" h="5359400">
                <a:moveTo>
                  <a:pt x="13728409" y="203200"/>
                </a:moveTo>
                <a:lnTo>
                  <a:pt x="13667018" y="215900"/>
                </a:lnTo>
                <a:lnTo>
                  <a:pt x="13728816" y="215900"/>
                </a:lnTo>
                <a:lnTo>
                  <a:pt x="13728409" y="203200"/>
                </a:lnTo>
                <a:close/>
              </a:path>
              <a:path w="13794105" h="5359400">
                <a:moveTo>
                  <a:pt x="12064695" y="76200"/>
                </a:moveTo>
                <a:lnTo>
                  <a:pt x="12003303" y="76200"/>
                </a:lnTo>
                <a:lnTo>
                  <a:pt x="12005341" y="139700"/>
                </a:lnTo>
                <a:lnTo>
                  <a:pt x="11943951" y="139700"/>
                </a:lnTo>
                <a:lnTo>
                  <a:pt x="11945970" y="203200"/>
                </a:lnTo>
                <a:lnTo>
                  <a:pt x="12068769" y="203200"/>
                </a:lnTo>
                <a:lnTo>
                  <a:pt x="12064695" y="76200"/>
                </a:lnTo>
                <a:close/>
              </a:path>
              <a:path w="13794105" h="5359400">
                <a:moveTo>
                  <a:pt x="12369628" y="12700"/>
                </a:moveTo>
                <a:lnTo>
                  <a:pt x="12308238" y="12700"/>
                </a:lnTo>
                <a:lnTo>
                  <a:pt x="12310254" y="76200"/>
                </a:lnTo>
                <a:lnTo>
                  <a:pt x="12248862" y="76200"/>
                </a:lnTo>
                <a:lnTo>
                  <a:pt x="12250905" y="139700"/>
                </a:lnTo>
                <a:lnTo>
                  <a:pt x="12128122" y="139700"/>
                </a:lnTo>
                <a:lnTo>
                  <a:pt x="12130161" y="203200"/>
                </a:lnTo>
                <a:lnTo>
                  <a:pt x="13297841" y="203200"/>
                </a:lnTo>
                <a:lnTo>
                  <a:pt x="13297026" y="177800"/>
                </a:lnTo>
                <a:lnTo>
                  <a:pt x="12928277" y="177800"/>
                </a:lnTo>
                <a:lnTo>
                  <a:pt x="12926645" y="127000"/>
                </a:lnTo>
                <a:lnTo>
                  <a:pt x="12435094" y="127000"/>
                </a:lnTo>
                <a:lnTo>
                  <a:pt x="12433057" y="63500"/>
                </a:lnTo>
                <a:lnTo>
                  <a:pt x="12371666" y="63500"/>
                </a:lnTo>
                <a:lnTo>
                  <a:pt x="12369628" y="12700"/>
                </a:lnTo>
                <a:close/>
              </a:path>
              <a:path w="13794105" h="5359400">
                <a:moveTo>
                  <a:pt x="13110408" y="101600"/>
                </a:moveTo>
                <a:lnTo>
                  <a:pt x="12987627" y="114300"/>
                </a:lnTo>
                <a:lnTo>
                  <a:pt x="12989667" y="177800"/>
                </a:lnTo>
                <a:lnTo>
                  <a:pt x="13297026" y="177800"/>
                </a:lnTo>
                <a:lnTo>
                  <a:pt x="13296618" y="165100"/>
                </a:lnTo>
                <a:lnTo>
                  <a:pt x="13112446" y="165100"/>
                </a:lnTo>
                <a:lnTo>
                  <a:pt x="13110408" y="101600"/>
                </a:lnTo>
                <a:close/>
              </a:path>
              <a:path w="13794105" h="5359400">
                <a:moveTo>
                  <a:pt x="13294580" y="101600"/>
                </a:moveTo>
                <a:lnTo>
                  <a:pt x="13171798" y="101600"/>
                </a:lnTo>
                <a:lnTo>
                  <a:pt x="13173837" y="165100"/>
                </a:lnTo>
                <a:lnTo>
                  <a:pt x="13296618" y="165100"/>
                </a:lnTo>
                <a:lnTo>
                  <a:pt x="13294580" y="101600"/>
                </a:lnTo>
                <a:close/>
              </a:path>
              <a:path w="13794105" h="5359400">
                <a:moveTo>
                  <a:pt x="12553797" y="0"/>
                </a:moveTo>
                <a:lnTo>
                  <a:pt x="12492407" y="0"/>
                </a:lnTo>
                <a:lnTo>
                  <a:pt x="12496486" y="127000"/>
                </a:lnTo>
                <a:lnTo>
                  <a:pt x="12619267" y="127000"/>
                </a:lnTo>
                <a:lnTo>
                  <a:pt x="12617226" y="63500"/>
                </a:lnTo>
                <a:lnTo>
                  <a:pt x="12555835" y="63500"/>
                </a:lnTo>
                <a:lnTo>
                  <a:pt x="12553797" y="0"/>
                </a:lnTo>
                <a:close/>
              </a:path>
              <a:path w="13794105" h="5359400">
                <a:moveTo>
                  <a:pt x="12740007" y="63500"/>
                </a:moveTo>
                <a:lnTo>
                  <a:pt x="12678617" y="63500"/>
                </a:lnTo>
                <a:lnTo>
                  <a:pt x="12680654" y="127000"/>
                </a:lnTo>
                <a:lnTo>
                  <a:pt x="12926645" y="127000"/>
                </a:lnTo>
                <a:lnTo>
                  <a:pt x="12926237" y="114300"/>
                </a:lnTo>
                <a:lnTo>
                  <a:pt x="12742045" y="114300"/>
                </a:lnTo>
                <a:lnTo>
                  <a:pt x="12740007" y="63500"/>
                </a:lnTo>
                <a:close/>
              </a:path>
              <a:path w="13794105" h="5359400">
                <a:moveTo>
                  <a:pt x="12924198" y="50800"/>
                </a:moveTo>
                <a:lnTo>
                  <a:pt x="12862807" y="50800"/>
                </a:lnTo>
                <a:lnTo>
                  <a:pt x="12864848" y="114300"/>
                </a:lnTo>
                <a:lnTo>
                  <a:pt x="12926237" y="114300"/>
                </a:lnTo>
                <a:lnTo>
                  <a:pt x="12924198" y="50800"/>
                </a:lnTo>
                <a:close/>
              </a:path>
            </a:pathLst>
          </a:custGeom>
          <a:solidFill>
            <a:srgbClr val="EFF0E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k object 20"/>
          <p:cNvSpPr/>
          <p:nvPr userDrawn="1"/>
        </p:nvSpPr>
        <p:spPr>
          <a:xfrm>
            <a:off x="899917" y="640025"/>
            <a:ext cx="14160879" cy="813400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k object 21"/>
          <p:cNvSpPr/>
          <p:nvPr/>
        </p:nvSpPr>
        <p:spPr>
          <a:xfrm>
            <a:off x="9212605" y="4562315"/>
            <a:ext cx="4179570" cy="535940"/>
          </a:xfrm>
          <a:custGeom>
            <a:avLst/>
            <a:gdLst/>
            <a:ahLst/>
            <a:cxnLst/>
            <a:rect l="l" t="t" r="r" b="b"/>
            <a:pathLst>
              <a:path w="4179569" h="535939">
                <a:moveTo>
                  <a:pt x="94632" y="527051"/>
                </a:moveTo>
                <a:lnTo>
                  <a:pt x="47054" y="527051"/>
                </a:lnTo>
                <a:lnTo>
                  <a:pt x="49493" y="535622"/>
                </a:lnTo>
                <a:lnTo>
                  <a:pt x="94632" y="527051"/>
                </a:lnTo>
                <a:close/>
              </a:path>
              <a:path w="4179569" h="535939">
                <a:moveTo>
                  <a:pt x="4175370" y="0"/>
                </a:moveTo>
                <a:lnTo>
                  <a:pt x="3423107" y="12211"/>
                </a:lnTo>
                <a:lnTo>
                  <a:pt x="1687305" y="119433"/>
                </a:lnTo>
                <a:lnTo>
                  <a:pt x="1043075" y="209030"/>
                </a:lnTo>
                <a:lnTo>
                  <a:pt x="220574" y="307036"/>
                </a:lnTo>
                <a:lnTo>
                  <a:pt x="0" y="350848"/>
                </a:lnTo>
                <a:lnTo>
                  <a:pt x="30808" y="528383"/>
                </a:lnTo>
                <a:lnTo>
                  <a:pt x="47054" y="527051"/>
                </a:lnTo>
                <a:lnTo>
                  <a:pt x="94632" y="527051"/>
                </a:lnTo>
                <a:lnTo>
                  <a:pt x="249224" y="497696"/>
                </a:lnTo>
                <a:lnTo>
                  <a:pt x="540881" y="469756"/>
                </a:lnTo>
                <a:lnTo>
                  <a:pt x="1067161" y="402045"/>
                </a:lnTo>
                <a:lnTo>
                  <a:pt x="1705946" y="311259"/>
                </a:lnTo>
                <a:lnTo>
                  <a:pt x="3420607" y="205369"/>
                </a:lnTo>
                <a:lnTo>
                  <a:pt x="4179279" y="190310"/>
                </a:lnTo>
                <a:lnTo>
                  <a:pt x="4175370" y="0"/>
                </a:lnTo>
                <a:close/>
              </a:path>
            </a:pathLst>
          </a:custGeom>
          <a:solidFill>
            <a:srgbClr val="7E9C9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k object 22"/>
          <p:cNvSpPr/>
          <p:nvPr/>
        </p:nvSpPr>
        <p:spPr>
          <a:xfrm>
            <a:off x="9212605" y="4562315"/>
            <a:ext cx="4179570" cy="535940"/>
          </a:xfrm>
          <a:custGeom>
            <a:avLst/>
            <a:gdLst/>
            <a:ahLst/>
            <a:cxnLst/>
            <a:rect l="l" t="t" r="r" b="b"/>
            <a:pathLst>
              <a:path w="4179569" h="535939">
                <a:moveTo>
                  <a:pt x="0" y="350848"/>
                </a:moveTo>
                <a:lnTo>
                  <a:pt x="220574" y="307036"/>
                </a:lnTo>
                <a:lnTo>
                  <a:pt x="1043075" y="209030"/>
                </a:lnTo>
                <a:lnTo>
                  <a:pt x="1687305" y="119433"/>
                </a:lnTo>
                <a:lnTo>
                  <a:pt x="3423107" y="12211"/>
                </a:lnTo>
                <a:lnTo>
                  <a:pt x="4175370" y="0"/>
                </a:lnTo>
                <a:lnTo>
                  <a:pt x="4179279" y="190310"/>
                </a:lnTo>
                <a:lnTo>
                  <a:pt x="3420607" y="205369"/>
                </a:lnTo>
                <a:lnTo>
                  <a:pt x="1705946" y="311259"/>
                </a:lnTo>
                <a:lnTo>
                  <a:pt x="1067161" y="402045"/>
                </a:lnTo>
                <a:lnTo>
                  <a:pt x="540881" y="469756"/>
                </a:lnTo>
                <a:lnTo>
                  <a:pt x="249224" y="497696"/>
                </a:lnTo>
                <a:lnTo>
                  <a:pt x="49493" y="535622"/>
                </a:lnTo>
                <a:lnTo>
                  <a:pt x="47054" y="527051"/>
                </a:lnTo>
                <a:lnTo>
                  <a:pt x="30808" y="528383"/>
                </a:lnTo>
                <a:lnTo>
                  <a:pt x="0" y="350848"/>
                </a:lnTo>
                <a:close/>
              </a:path>
            </a:pathLst>
          </a:custGeom>
          <a:ln w="9000">
            <a:solidFill>
              <a:srgbClr val="15161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k object 23"/>
          <p:cNvSpPr/>
          <p:nvPr/>
        </p:nvSpPr>
        <p:spPr>
          <a:xfrm>
            <a:off x="7435994" y="5053252"/>
            <a:ext cx="1048385" cy="416559"/>
          </a:xfrm>
          <a:custGeom>
            <a:avLst/>
            <a:gdLst/>
            <a:ahLst/>
            <a:cxnLst/>
            <a:rect l="l" t="t" r="r" b="b"/>
            <a:pathLst>
              <a:path w="1048384" h="416560">
                <a:moveTo>
                  <a:pt x="1002732" y="0"/>
                </a:moveTo>
                <a:lnTo>
                  <a:pt x="0" y="203079"/>
                </a:lnTo>
                <a:lnTo>
                  <a:pt x="42270" y="416479"/>
                </a:lnTo>
                <a:lnTo>
                  <a:pt x="1047833" y="214189"/>
                </a:lnTo>
                <a:lnTo>
                  <a:pt x="1002732" y="0"/>
                </a:lnTo>
                <a:close/>
              </a:path>
            </a:pathLst>
          </a:custGeom>
          <a:solidFill>
            <a:srgbClr val="7E9C9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k object 24"/>
          <p:cNvSpPr/>
          <p:nvPr/>
        </p:nvSpPr>
        <p:spPr>
          <a:xfrm>
            <a:off x="7435994" y="5053252"/>
            <a:ext cx="1048385" cy="416559"/>
          </a:xfrm>
          <a:custGeom>
            <a:avLst/>
            <a:gdLst/>
            <a:ahLst/>
            <a:cxnLst/>
            <a:rect l="l" t="t" r="r" b="b"/>
            <a:pathLst>
              <a:path w="1048384" h="416560">
                <a:moveTo>
                  <a:pt x="0" y="203079"/>
                </a:moveTo>
                <a:lnTo>
                  <a:pt x="1002732" y="0"/>
                </a:lnTo>
                <a:lnTo>
                  <a:pt x="1047833" y="214189"/>
                </a:lnTo>
                <a:lnTo>
                  <a:pt x="42270" y="416479"/>
                </a:lnTo>
                <a:lnTo>
                  <a:pt x="0" y="203079"/>
                </a:lnTo>
                <a:close/>
              </a:path>
            </a:pathLst>
          </a:custGeom>
          <a:ln w="9000">
            <a:solidFill>
              <a:srgbClr val="15161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k object 25"/>
          <p:cNvSpPr/>
          <p:nvPr/>
        </p:nvSpPr>
        <p:spPr>
          <a:xfrm>
            <a:off x="5931587" y="6227157"/>
            <a:ext cx="211454" cy="542290"/>
          </a:xfrm>
          <a:custGeom>
            <a:avLst/>
            <a:gdLst/>
            <a:ahLst/>
            <a:cxnLst/>
            <a:rect l="l" t="t" r="r" b="b"/>
            <a:pathLst>
              <a:path w="211454" h="542290">
                <a:moveTo>
                  <a:pt x="100105" y="0"/>
                </a:moveTo>
                <a:lnTo>
                  <a:pt x="0" y="21427"/>
                </a:lnTo>
                <a:lnTo>
                  <a:pt x="111401" y="542005"/>
                </a:lnTo>
                <a:lnTo>
                  <a:pt x="210902" y="520703"/>
                </a:lnTo>
                <a:lnTo>
                  <a:pt x="100105" y="0"/>
                </a:lnTo>
                <a:close/>
              </a:path>
            </a:pathLst>
          </a:custGeom>
          <a:solidFill>
            <a:srgbClr val="7E9C9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bk object 26"/>
          <p:cNvSpPr/>
          <p:nvPr/>
        </p:nvSpPr>
        <p:spPr>
          <a:xfrm>
            <a:off x="5826862" y="5747519"/>
            <a:ext cx="160655" cy="302260"/>
          </a:xfrm>
          <a:custGeom>
            <a:avLst/>
            <a:gdLst/>
            <a:ahLst/>
            <a:cxnLst/>
            <a:rect l="l" t="t" r="r" b="b"/>
            <a:pathLst>
              <a:path w="160654" h="302260">
                <a:moveTo>
                  <a:pt x="100062" y="0"/>
                </a:moveTo>
                <a:lnTo>
                  <a:pt x="0" y="21718"/>
                </a:lnTo>
                <a:lnTo>
                  <a:pt x="59914" y="301665"/>
                </a:lnTo>
                <a:lnTo>
                  <a:pt x="160059" y="280429"/>
                </a:lnTo>
                <a:lnTo>
                  <a:pt x="100062" y="0"/>
                </a:lnTo>
                <a:close/>
              </a:path>
            </a:pathLst>
          </a:custGeom>
          <a:solidFill>
            <a:srgbClr val="7E9C9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bk object 27"/>
          <p:cNvSpPr/>
          <p:nvPr/>
        </p:nvSpPr>
        <p:spPr>
          <a:xfrm>
            <a:off x="4868834" y="6607086"/>
            <a:ext cx="84455" cy="41910"/>
          </a:xfrm>
          <a:custGeom>
            <a:avLst/>
            <a:gdLst/>
            <a:ahLst/>
            <a:cxnLst/>
            <a:rect l="l" t="t" r="r" b="b"/>
            <a:pathLst>
              <a:path w="84454" h="41909">
                <a:moveTo>
                  <a:pt x="83004" y="0"/>
                </a:moveTo>
                <a:lnTo>
                  <a:pt x="0" y="40025"/>
                </a:lnTo>
                <a:lnTo>
                  <a:pt x="892" y="41854"/>
                </a:lnTo>
                <a:lnTo>
                  <a:pt x="83897" y="1850"/>
                </a:lnTo>
                <a:lnTo>
                  <a:pt x="83004" y="0"/>
                </a:lnTo>
                <a:close/>
              </a:path>
            </a:pathLst>
          </a:custGeom>
          <a:solidFill>
            <a:srgbClr val="3333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bk object 28"/>
          <p:cNvSpPr/>
          <p:nvPr/>
        </p:nvSpPr>
        <p:spPr>
          <a:xfrm>
            <a:off x="4868834" y="6607086"/>
            <a:ext cx="84455" cy="41910"/>
          </a:xfrm>
          <a:custGeom>
            <a:avLst/>
            <a:gdLst/>
            <a:ahLst/>
            <a:cxnLst/>
            <a:rect l="l" t="t" r="r" b="b"/>
            <a:pathLst>
              <a:path w="84454" h="41909">
                <a:moveTo>
                  <a:pt x="892" y="41854"/>
                </a:moveTo>
                <a:lnTo>
                  <a:pt x="83897" y="1850"/>
                </a:lnTo>
                <a:lnTo>
                  <a:pt x="83004" y="0"/>
                </a:lnTo>
                <a:lnTo>
                  <a:pt x="0" y="40025"/>
                </a:lnTo>
                <a:lnTo>
                  <a:pt x="892" y="41854"/>
                </a:lnTo>
                <a:close/>
              </a:path>
            </a:pathLst>
          </a:custGeom>
          <a:ln w="3175">
            <a:solidFill>
              <a:srgbClr val="995E4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bk object 29"/>
          <p:cNvSpPr/>
          <p:nvPr/>
        </p:nvSpPr>
        <p:spPr>
          <a:xfrm>
            <a:off x="5027997" y="6937254"/>
            <a:ext cx="84455" cy="41910"/>
          </a:xfrm>
          <a:custGeom>
            <a:avLst/>
            <a:gdLst/>
            <a:ahLst/>
            <a:cxnLst/>
            <a:rect l="l" t="t" r="r" b="b"/>
            <a:pathLst>
              <a:path w="84454" h="41909">
                <a:moveTo>
                  <a:pt x="82986" y="0"/>
                </a:moveTo>
                <a:lnTo>
                  <a:pt x="0" y="40003"/>
                </a:lnTo>
                <a:lnTo>
                  <a:pt x="875" y="41854"/>
                </a:lnTo>
                <a:lnTo>
                  <a:pt x="83879" y="1850"/>
                </a:lnTo>
                <a:lnTo>
                  <a:pt x="82986" y="0"/>
                </a:lnTo>
                <a:close/>
              </a:path>
            </a:pathLst>
          </a:custGeom>
          <a:solidFill>
            <a:srgbClr val="3333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bk object 30"/>
          <p:cNvSpPr/>
          <p:nvPr/>
        </p:nvSpPr>
        <p:spPr>
          <a:xfrm>
            <a:off x="5027997" y="6937254"/>
            <a:ext cx="84455" cy="41910"/>
          </a:xfrm>
          <a:custGeom>
            <a:avLst/>
            <a:gdLst/>
            <a:ahLst/>
            <a:cxnLst/>
            <a:rect l="l" t="t" r="r" b="b"/>
            <a:pathLst>
              <a:path w="84454" h="41909">
                <a:moveTo>
                  <a:pt x="875" y="41854"/>
                </a:moveTo>
                <a:lnTo>
                  <a:pt x="83879" y="1850"/>
                </a:lnTo>
                <a:lnTo>
                  <a:pt x="82986" y="0"/>
                </a:lnTo>
                <a:lnTo>
                  <a:pt x="0" y="40003"/>
                </a:lnTo>
                <a:lnTo>
                  <a:pt x="875" y="41854"/>
                </a:lnTo>
                <a:close/>
              </a:path>
            </a:pathLst>
          </a:custGeom>
          <a:ln w="3175">
            <a:solidFill>
              <a:srgbClr val="995E4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bk object 31"/>
          <p:cNvSpPr/>
          <p:nvPr/>
        </p:nvSpPr>
        <p:spPr>
          <a:xfrm>
            <a:off x="4869727" y="6639620"/>
            <a:ext cx="177800" cy="337820"/>
          </a:xfrm>
          <a:custGeom>
            <a:avLst/>
            <a:gdLst/>
            <a:ahLst/>
            <a:cxnLst/>
            <a:rect l="l" t="t" r="r" b="b"/>
            <a:pathLst>
              <a:path w="177800" h="337820">
                <a:moveTo>
                  <a:pt x="158269" y="337637"/>
                </a:moveTo>
                <a:lnTo>
                  <a:pt x="177619" y="328298"/>
                </a:lnTo>
                <a:lnTo>
                  <a:pt x="19367" y="0"/>
                </a:lnTo>
                <a:lnTo>
                  <a:pt x="0" y="9320"/>
                </a:lnTo>
                <a:lnTo>
                  <a:pt x="158269" y="337637"/>
                </a:lnTo>
                <a:close/>
              </a:path>
            </a:pathLst>
          </a:custGeom>
          <a:ln w="3175">
            <a:solidFill>
              <a:srgbClr val="3333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bk object 32"/>
          <p:cNvSpPr/>
          <p:nvPr/>
        </p:nvSpPr>
        <p:spPr>
          <a:xfrm>
            <a:off x="4933364" y="6608937"/>
            <a:ext cx="177800" cy="337820"/>
          </a:xfrm>
          <a:custGeom>
            <a:avLst/>
            <a:gdLst/>
            <a:ahLst/>
            <a:cxnLst/>
            <a:rect l="l" t="t" r="r" b="b"/>
            <a:pathLst>
              <a:path w="177800" h="337820">
                <a:moveTo>
                  <a:pt x="158252" y="337654"/>
                </a:moveTo>
                <a:lnTo>
                  <a:pt x="177619" y="328316"/>
                </a:lnTo>
                <a:lnTo>
                  <a:pt x="19367" y="0"/>
                </a:lnTo>
                <a:lnTo>
                  <a:pt x="0" y="9338"/>
                </a:lnTo>
                <a:lnTo>
                  <a:pt x="158252" y="337654"/>
                </a:lnTo>
                <a:close/>
              </a:path>
            </a:pathLst>
          </a:custGeom>
          <a:ln w="3175">
            <a:solidFill>
              <a:srgbClr val="3333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bk object 33"/>
          <p:cNvSpPr/>
          <p:nvPr/>
        </p:nvSpPr>
        <p:spPr>
          <a:xfrm>
            <a:off x="4912145" y="6619171"/>
            <a:ext cx="177800" cy="337820"/>
          </a:xfrm>
          <a:custGeom>
            <a:avLst/>
            <a:gdLst/>
            <a:ahLst/>
            <a:cxnLst/>
            <a:rect l="l" t="t" r="r" b="b"/>
            <a:pathLst>
              <a:path w="177800" h="337820">
                <a:moveTo>
                  <a:pt x="158271" y="337637"/>
                </a:moveTo>
                <a:lnTo>
                  <a:pt x="177638" y="328295"/>
                </a:lnTo>
                <a:lnTo>
                  <a:pt x="19368" y="0"/>
                </a:lnTo>
                <a:lnTo>
                  <a:pt x="0" y="9320"/>
                </a:lnTo>
                <a:lnTo>
                  <a:pt x="158271" y="337637"/>
                </a:lnTo>
                <a:close/>
              </a:path>
            </a:pathLst>
          </a:custGeom>
          <a:ln w="3175">
            <a:solidFill>
              <a:srgbClr val="3333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bk object 34"/>
          <p:cNvSpPr/>
          <p:nvPr/>
        </p:nvSpPr>
        <p:spPr>
          <a:xfrm>
            <a:off x="4890949" y="6629385"/>
            <a:ext cx="177800" cy="337820"/>
          </a:xfrm>
          <a:custGeom>
            <a:avLst/>
            <a:gdLst/>
            <a:ahLst/>
            <a:cxnLst/>
            <a:rect l="l" t="t" r="r" b="b"/>
            <a:pathLst>
              <a:path w="177800" h="337820">
                <a:moveTo>
                  <a:pt x="158248" y="337658"/>
                </a:moveTo>
                <a:lnTo>
                  <a:pt x="177617" y="328316"/>
                </a:lnTo>
                <a:lnTo>
                  <a:pt x="19367" y="0"/>
                </a:lnTo>
                <a:lnTo>
                  <a:pt x="0" y="9342"/>
                </a:lnTo>
                <a:lnTo>
                  <a:pt x="158248" y="337658"/>
                </a:lnTo>
                <a:close/>
              </a:path>
            </a:pathLst>
          </a:custGeom>
          <a:ln w="3175">
            <a:solidFill>
              <a:srgbClr val="3333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bk object 35"/>
          <p:cNvSpPr/>
          <p:nvPr/>
        </p:nvSpPr>
        <p:spPr>
          <a:xfrm>
            <a:off x="5275432" y="6268388"/>
            <a:ext cx="41910" cy="84455"/>
          </a:xfrm>
          <a:custGeom>
            <a:avLst/>
            <a:gdLst/>
            <a:ahLst/>
            <a:cxnLst/>
            <a:rect l="l" t="t" r="r" b="b"/>
            <a:pathLst>
              <a:path w="41910" h="84454">
                <a:moveTo>
                  <a:pt x="1828" y="0"/>
                </a:moveTo>
                <a:lnTo>
                  <a:pt x="0" y="875"/>
                </a:lnTo>
                <a:lnTo>
                  <a:pt x="40003" y="83880"/>
                </a:lnTo>
                <a:lnTo>
                  <a:pt x="41857" y="82984"/>
                </a:lnTo>
                <a:lnTo>
                  <a:pt x="1828" y="0"/>
                </a:lnTo>
                <a:close/>
              </a:path>
            </a:pathLst>
          </a:custGeom>
          <a:solidFill>
            <a:srgbClr val="3333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bk object 36"/>
          <p:cNvSpPr/>
          <p:nvPr/>
        </p:nvSpPr>
        <p:spPr>
          <a:xfrm>
            <a:off x="5275432" y="6268388"/>
            <a:ext cx="41910" cy="84455"/>
          </a:xfrm>
          <a:custGeom>
            <a:avLst/>
            <a:gdLst/>
            <a:ahLst/>
            <a:cxnLst/>
            <a:rect l="l" t="t" r="r" b="b"/>
            <a:pathLst>
              <a:path w="41910" h="84454">
                <a:moveTo>
                  <a:pt x="0" y="875"/>
                </a:moveTo>
                <a:lnTo>
                  <a:pt x="40003" y="83880"/>
                </a:lnTo>
                <a:lnTo>
                  <a:pt x="41857" y="82984"/>
                </a:lnTo>
                <a:lnTo>
                  <a:pt x="1828" y="0"/>
                </a:lnTo>
                <a:lnTo>
                  <a:pt x="0" y="875"/>
                </a:lnTo>
                <a:close/>
              </a:path>
            </a:pathLst>
          </a:custGeom>
          <a:ln w="3175">
            <a:solidFill>
              <a:srgbClr val="995E4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bk object 37"/>
          <p:cNvSpPr/>
          <p:nvPr/>
        </p:nvSpPr>
        <p:spPr>
          <a:xfrm>
            <a:off x="4945265" y="6427533"/>
            <a:ext cx="41910" cy="84455"/>
          </a:xfrm>
          <a:custGeom>
            <a:avLst/>
            <a:gdLst/>
            <a:ahLst/>
            <a:cxnLst/>
            <a:rect l="l" t="t" r="r" b="b"/>
            <a:pathLst>
              <a:path w="41910" h="84454">
                <a:moveTo>
                  <a:pt x="1850" y="0"/>
                </a:moveTo>
                <a:lnTo>
                  <a:pt x="0" y="892"/>
                </a:lnTo>
                <a:lnTo>
                  <a:pt x="40025" y="83877"/>
                </a:lnTo>
                <a:lnTo>
                  <a:pt x="41854" y="83005"/>
                </a:lnTo>
                <a:lnTo>
                  <a:pt x="1850" y="0"/>
                </a:lnTo>
                <a:close/>
              </a:path>
            </a:pathLst>
          </a:custGeom>
          <a:solidFill>
            <a:srgbClr val="3333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bk object 38"/>
          <p:cNvSpPr/>
          <p:nvPr/>
        </p:nvSpPr>
        <p:spPr>
          <a:xfrm>
            <a:off x="4945265" y="6427533"/>
            <a:ext cx="41910" cy="84455"/>
          </a:xfrm>
          <a:custGeom>
            <a:avLst/>
            <a:gdLst/>
            <a:ahLst/>
            <a:cxnLst/>
            <a:rect l="l" t="t" r="r" b="b"/>
            <a:pathLst>
              <a:path w="41910" h="84454">
                <a:moveTo>
                  <a:pt x="0" y="892"/>
                </a:moveTo>
                <a:lnTo>
                  <a:pt x="40025" y="83877"/>
                </a:lnTo>
                <a:lnTo>
                  <a:pt x="41854" y="83005"/>
                </a:lnTo>
                <a:lnTo>
                  <a:pt x="1850" y="0"/>
                </a:lnTo>
                <a:lnTo>
                  <a:pt x="0" y="892"/>
                </a:lnTo>
                <a:close/>
              </a:path>
            </a:pathLst>
          </a:custGeom>
          <a:ln w="3175">
            <a:solidFill>
              <a:srgbClr val="995E4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bk object 39"/>
          <p:cNvSpPr/>
          <p:nvPr/>
        </p:nvSpPr>
        <p:spPr>
          <a:xfrm>
            <a:off x="4947116" y="6269263"/>
            <a:ext cx="337820" cy="177800"/>
          </a:xfrm>
          <a:custGeom>
            <a:avLst/>
            <a:gdLst/>
            <a:ahLst/>
            <a:cxnLst/>
            <a:rect l="l" t="t" r="r" b="b"/>
            <a:pathLst>
              <a:path w="337820" h="177800">
                <a:moveTo>
                  <a:pt x="0" y="158269"/>
                </a:moveTo>
                <a:lnTo>
                  <a:pt x="9342" y="177638"/>
                </a:lnTo>
                <a:lnTo>
                  <a:pt x="337658" y="19367"/>
                </a:lnTo>
                <a:lnTo>
                  <a:pt x="328316" y="0"/>
                </a:lnTo>
                <a:lnTo>
                  <a:pt x="0" y="158269"/>
                </a:lnTo>
                <a:close/>
              </a:path>
            </a:pathLst>
          </a:custGeom>
          <a:ln w="3175">
            <a:solidFill>
              <a:srgbClr val="3333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bk object 40"/>
          <p:cNvSpPr/>
          <p:nvPr/>
        </p:nvSpPr>
        <p:spPr>
          <a:xfrm>
            <a:off x="4977781" y="6332900"/>
            <a:ext cx="337820" cy="177800"/>
          </a:xfrm>
          <a:custGeom>
            <a:avLst/>
            <a:gdLst/>
            <a:ahLst/>
            <a:cxnLst/>
            <a:rect l="l" t="t" r="r" b="b"/>
            <a:pathLst>
              <a:path w="337820" h="177800">
                <a:moveTo>
                  <a:pt x="0" y="158269"/>
                </a:moveTo>
                <a:lnTo>
                  <a:pt x="9338" y="177638"/>
                </a:lnTo>
                <a:lnTo>
                  <a:pt x="337654" y="19368"/>
                </a:lnTo>
                <a:lnTo>
                  <a:pt x="328316" y="0"/>
                </a:lnTo>
                <a:lnTo>
                  <a:pt x="0" y="158269"/>
                </a:lnTo>
                <a:close/>
              </a:path>
            </a:pathLst>
          </a:custGeom>
          <a:ln w="3175">
            <a:solidFill>
              <a:srgbClr val="3333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bk object 41"/>
          <p:cNvSpPr/>
          <p:nvPr/>
        </p:nvSpPr>
        <p:spPr>
          <a:xfrm>
            <a:off x="4967564" y="6311700"/>
            <a:ext cx="337820" cy="177800"/>
          </a:xfrm>
          <a:custGeom>
            <a:avLst/>
            <a:gdLst/>
            <a:ahLst/>
            <a:cxnLst/>
            <a:rect l="l" t="t" r="r" b="b"/>
            <a:pathLst>
              <a:path w="337820" h="177800">
                <a:moveTo>
                  <a:pt x="0" y="158252"/>
                </a:moveTo>
                <a:lnTo>
                  <a:pt x="9342" y="177619"/>
                </a:lnTo>
                <a:lnTo>
                  <a:pt x="337658" y="19367"/>
                </a:lnTo>
                <a:lnTo>
                  <a:pt x="328316" y="0"/>
                </a:lnTo>
                <a:lnTo>
                  <a:pt x="0" y="158252"/>
                </a:lnTo>
                <a:close/>
              </a:path>
            </a:pathLst>
          </a:custGeom>
          <a:ln w="3175">
            <a:solidFill>
              <a:srgbClr val="3333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bk object 42"/>
          <p:cNvSpPr/>
          <p:nvPr/>
        </p:nvSpPr>
        <p:spPr>
          <a:xfrm>
            <a:off x="4957329" y="6290481"/>
            <a:ext cx="337820" cy="177800"/>
          </a:xfrm>
          <a:custGeom>
            <a:avLst/>
            <a:gdLst/>
            <a:ahLst/>
            <a:cxnLst/>
            <a:rect l="l" t="t" r="r" b="b"/>
            <a:pathLst>
              <a:path w="337820" h="177800">
                <a:moveTo>
                  <a:pt x="0" y="158249"/>
                </a:moveTo>
                <a:lnTo>
                  <a:pt x="9342" y="177617"/>
                </a:lnTo>
                <a:lnTo>
                  <a:pt x="337658" y="19368"/>
                </a:lnTo>
                <a:lnTo>
                  <a:pt x="328316" y="0"/>
                </a:lnTo>
                <a:lnTo>
                  <a:pt x="0" y="158249"/>
                </a:lnTo>
                <a:close/>
              </a:path>
            </a:pathLst>
          </a:custGeom>
          <a:ln w="3175">
            <a:solidFill>
              <a:srgbClr val="3333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bk object 43"/>
          <p:cNvSpPr/>
          <p:nvPr/>
        </p:nvSpPr>
        <p:spPr>
          <a:xfrm>
            <a:off x="13979743" y="2513910"/>
            <a:ext cx="92710" cy="0"/>
          </a:xfrm>
          <a:custGeom>
            <a:avLst/>
            <a:gdLst/>
            <a:ahLst/>
            <a:cxnLst/>
            <a:rect l="l" t="t" r="r" b="b"/>
            <a:pathLst>
              <a:path w="92709">
                <a:moveTo>
                  <a:pt x="0" y="0"/>
                </a:moveTo>
                <a:lnTo>
                  <a:pt x="92160" y="0"/>
                </a:lnTo>
              </a:path>
            </a:pathLst>
          </a:custGeom>
          <a:ln w="5035">
            <a:solidFill>
              <a:srgbClr val="3333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bk object 44"/>
          <p:cNvSpPr/>
          <p:nvPr/>
        </p:nvSpPr>
        <p:spPr>
          <a:xfrm>
            <a:off x="13979743" y="2511392"/>
            <a:ext cx="92710" cy="5080"/>
          </a:xfrm>
          <a:custGeom>
            <a:avLst/>
            <a:gdLst/>
            <a:ahLst/>
            <a:cxnLst/>
            <a:rect l="l" t="t" r="r" b="b"/>
            <a:pathLst>
              <a:path w="92709" h="5080">
                <a:moveTo>
                  <a:pt x="60" y="5035"/>
                </a:moveTo>
                <a:lnTo>
                  <a:pt x="92160" y="2040"/>
                </a:lnTo>
                <a:lnTo>
                  <a:pt x="92095" y="0"/>
                </a:lnTo>
                <a:lnTo>
                  <a:pt x="0" y="2998"/>
                </a:lnTo>
                <a:lnTo>
                  <a:pt x="60" y="5035"/>
                </a:lnTo>
                <a:close/>
              </a:path>
            </a:pathLst>
          </a:custGeom>
          <a:ln w="3175">
            <a:solidFill>
              <a:srgbClr val="995E4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bk object 45"/>
          <p:cNvSpPr/>
          <p:nvPr/>
        </p:nvSpPr>
        <p:spPr>
          <a:xfrm>
            <a:off x="13991683" y="2880223"/>
            <a:ext cx="92710" cy="0"/>
          </a:xfrm>
          <a:custGeom>
            <a:avLst/>
            <a:gdLst/>
            <a:ahLst/>
            <a:cxnLst/>
            <a:rect l="l" t="t" r="r" b="b"/>
            <a:pathLst>
              <a:path w="92709">
                <a:moveTo>
                  <a:pt x="0" y="0"/>
                </a:moveTo>
                <a:lnTo>
                  <a:pt x="92156" y="0"/>
                </a:lnTo>
              </a:path>
            </a:pathLst>
          </a:custGeom>
          <a:ln w="5054">
            <a:solidFill>
              <a:srgbClr val="3333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bk object 46"/>
          <p:cNvSpPr/>
          <p:nvPr/>
        </p:nvSpPr>
        <p:spPr>
          <a:xfrm>
            <a:off x="13991683" y="2877696"/>
            <a:ext cx="92710" cy="5080"/>
          </a:xfrm>
          <a:custGeom>
            <a:avLst/>
            <a:gdLst/>
            <a:ahLst/>
            <a:cxnLst/>
            <a:rect l="l" t="t" r="r" b="b"/>
            <a:pathLst>
              <a:path w="92709" h="5080">
                <a:moveTo>
                  <a:pt x="62" y="5054"/>
                </a:moveTo>
                <a:lnTo>
                  <a:pt x="92156" y="2058"/>
                </a:lnTo>
                <a:lnTo>
                  <a:pt x="92095" y="0"/>
                </a:lnTo>
                <a:lnTo>
                  <a:pt x="0" y="3016"/>
                </a:lnTo>
                <a:lnTo>
                  <a:pt x="62" y="5054"/>
                </a:lnTo>
                <a:close/>
              </a:path>
            </a:pathLst>
          </a:custGeom>
          <a:ln w="3175">
            <a:solidFill>
              <a:srgbClr val="995E4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bk object 47"/>
          <p:cNvSpPr/>
          <p:nvPr/>
        </p:nvSpPr>
        <p:spPr>
          <a:xfrm>
            <a:off x="13979804" y="2515741"/>
            <a:ext cx="33655" cy="365125"/>
          </a:xfrm>
          <a:custGeom>
            <a:avLst/>
            <a:gdLst/>
            <a:ahLst/>
            <a:cxnLst/>
            <a:rect l="l" t="t" r="r" b="b"/>
            <a:pathLst>
              <a:path w="33655" h="365125">
                <a:moveTo>
                  <a:pt x="11879" y="364971"/>
                </a:moveTo>
                <a:lnTo>
                  <a:pt x="33367" y="364266"/>
                </a:lnTo>
                <a:lnTo>
                  <a:pt x="21492" y="0"/>
                </a:lnTo>
                <a:lnTo>
                  <a:pt x="0" y="687"/>
                </a:lnTo>
                <a:lnTo>
                  <a:pt x="11879" y="364971"/>
                </a:lnTo>
                <a:close/>
              </a:path>
            </a:pathLst>
          </a:custGeom>
          <a:ln w="3175">
            <a:solidFill>
              <a:srgbClr val="3333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bk object 48"/>
          <p:cNvSpPr/>
          <p:nvPr/>
        </p:nvSpPr>
        <p:spPr>
          <a:xfrm>
            <a:off x="14050410" y="2513433"/>
            <a:ext cx="33655" cy="365125"/>
          </a:xfrm>
          <a:custGeom>
            <a:avLst/>
            <a:gdLst/>
            <a:ahLst/>
            <a:cxnLst/>
            <a:rect l="l" t="t" r="r" b="b"/>
            <a:pathLst>
              <a:path w="33655" h="365125">
                <a:moveTo>
                  <a:pt x="11879" y="364971"/>
                </a:moveTo>
                <a:lnTo>
                  <a:pt x="33367" y="364262"/>
                </a:lnTo>
                <a:lnTo>
                  <a:pt x="21492" y="0"/>
                </a:lnTo>
                <a:lnTo>
                  <a:pt x="0" y="706"/>
                </a:lnTo>
                <a:lnTo>
                  <a:pt x="11879" y="364971"/>
                </a:lnTo>
                <a:close/>
              </a:path>
            </a:pathLst>
          </a:custGeom>
          <a:ln w="3175">
            <a:solidFill>
              <a:srgbClr val="3333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bk object 49"/>
          <p:cNvSpPr/>
          <p:nvPr/>
        </p:nvSpPr>
        <p:spPr>
          <a:xfrm>
            <a:off x="14026881" y="2514204"/>
            <a:ext cx="33655" cy="365125"/>
          </a:xfrm>
          <a:custGeom>
            <a:avLst/>
            <a:gdLst/>
            <a:ahLst/>
            <a:cxnLst/>
            <a:rect l="l" t="t" r="r" b="b"/>
            <a:pathLst>
              <a:path w="33655" h="365125">
                <a:moveTo>
                  <a:pt x="11879" y="364971"/>
                </a:moveTo>
                <a:lnTo>
                  <a:pt x="33367" y="364261"/>
                </a:lnTo>
                <a:lnTo>
                  <a:pt x="21490" y="0"/>
                </a:lnTo>
                <a:lnTo>
                  <a:pt x="0" y="704"/>
                </a:lnTo>
                <a:lnTo>
                  <a:pt x="11879" y="364971"/>
                </a:lnTo>
                <a:close/>
              </a:path>
            </a:pathLst>
          </a:custGeom>
          <a:ln w="3175">
            <a:solidFill>
              <a:srgbClr val="3333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bk object 50"/>
          <p:cNvSpPr/>
          <p:nvPr/>
        </p:nvSpPr>
        <p:spPr>
          <a:xfrm>
            <a:off x="14003334" y="2514970"/>
            <a:ext cx="33655" cy="365125"/>
          </a:xfrm>
          <a:custGeom>
            <a:avLst/>
            <a:gdLst/>
            <a:ahLst/>
            <a:cxnLst/>
            <a:rect l="l" t="t" r="r" b="b"/>
            <a:pathLst>
              <a:path w="33655" h="365125">
                <a:moveTo>
                  <a:pt x="11898" y="364972"/>
                </a:moveTo>
                <a:lnTo>
                  <a:pt x="33369" y="364266"/>
                </a:lnTo>
                <a:lnTo>
                  <a:pt x="21488" y="0"/>
                </a:lnTo>
                <a:lnTo>
                  <a:pt x="0" y="688"/>
                </a:lnTo>
                <a:lnTo>
                  <a:pt x="11898" y="364972"/>
                </a:lnTo>
                <a:close/>
              </a:path>
            </a:pathLst>
          </a:custGeom>
          <a:ln w="3175">
            <a:solidFill>
              <a:srgbClr val="3333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bk object 51"/>
          <p:cNvSpPr/>
          <p:nvPr/>
        </p:nvSpPr>
        <p:spPr>
          <a:xfrm>
            <a:off x="10887660" y="2374466"/>
            <a:ext cx="13970" cy="92075"/>
          </a:xfrm>
          <a:custGeom>
            <a:avLst/>
            <a:gdLst/>
            <a:ahLst/>
            <a:cxnLst/>
            <a:rect l="l" t="t" r="r" b="b"/>
            <a:pathLst>
              <a:path w="13970" h="92075">
                <a:moveTo>
                  <a:pt x="2037" y="0"/>
                </a:moveTo>
                <a:lnTo>
                  <a:pt x="0" y="251"/>
                </a:lnTo>
                <a:lnTo>
                  <a:pt x="11628" y="91659"/>
                </a:lnTo>
                <a:lnTo>
                  <a:pt x="13665" y="91410"/>
                </a:lnTo>
                <a:lnTo>
                  <a:pt x="2037" y="0"/>
                </a:lnTo>
                <a:close/>
              </a:path>
            </a:pathLst>
          </a:custGeom>
          <a:solidFill>
            <a:srgbClr val="3333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bk object 52"/>
          <p:cNvSpPr/>
          <p:nvPr/>
        </p:nvSpPr>
        <p:spPr>
          <a:xfrm>
            <a:off x="10887660" y="2374466"/>
            <a:ext cx="13970" cy="92075"/>
          </a:xfrm>
          <a:custGeom>
            <a:avLst/>
            <a:gdLst/>
            <a:ahLst/>
            <a:cxnLst/>
            <a:rect l="l" t="t" r="r" b="b"/>
            <a:pathLst>
              <a:path w="13970" h="92075">
                <a:moveTo>
                  <a:pt x="0" y="251"/>
                </a:moveTo>
                <a:lnTo>
                  <a:pt x="11628" y="91659"/>
                </a:lnTo>
                <a:lnTo>
                  <a:pt x="13665" y="91410"/>
                </a:lnTo>
                <a:lnTo>
                  <a:pt x="2037" y="0"/>
                </a:lnTo>
                <a:lnTo>
                  <a:pt x="0" y="251"/>
                </a:lnTo>
                <a:close/>
              </a:path>
            </a:pathLst>
          </a:custGeom>
          <a:ln w="3175">
            <a:solidFill>
              <a:srgbClr val="995E4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bk object 53"/>
          <p:cNvSpPr/>
          <p:nvPr/>
        </p:nvSpPr>
        <p:spPr>
          <a:xfrm>
            <a:off x="10524080" y="2420712"/>
            <a:ext cx="13970" cy="92075"/>
          </a:xfrm>
          <a:custGeom>
            <a:avLst/>
            <a:gdLst/>
            <a:ahLst/>
            <a:cxnLst/>
            <a:rect l="l" t="t" r="r" b="b"/>
            <a:pathLst>
              <a:path w="13970" h="92075">
                <a:moveTo>
                  <a:pt x="2038" y="0"/>
                </a:moveTo>
                <a:lnTo>
                  <a:pt x="0" y="251"/>
                </a:lnTo>
                <a:lnTo>
                  <a:pt x="11628" y="91659"/>
                </a:lnTo>
                <a:lnTo>
                  <a:pt x="13666" y="91410"/>
                </a:lnTo>
                <a:lnTo>
                  <a:pt x="2038" y="0"/>
                </a:lnTo>
                <a:close/>
              </a:path>
            </a:pathLst>
          </a:custGeom>
          <a:solidFill>
            <a:srgbClr val="3333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bk object 54"/>
          <p:cNvSpPr/>
          <p:nvPr/>
        </p:nvSpPr>
        <p:spPr>
          <a:xfrm>
            <a:off x="10524080" y="2420712"/>
            <a:ext cx="13970" cy="92075"/>
          </a:xfrm>
          <a:custGeom>
            <a:avLst/>
            <a:gdLst/>
            <a:ahLst/>
            <a:cxnLst/>
            <a:rect l="l" t="t" r="r" b="b"/>
            <a:pathLst>
              <a:path w="13970" h="92075">
                <a:moveTo>
                  <a:pt x="0" y="251"/>
                </a:moveTo>
                <a:lnTo>
                  <a:pt x="11628" y="91659"/>
                </a:lnTo>
                <a:lnTo>
                  <a:pt x="13666" y="91410"/>
                </a:lnTo>
                <a:lnTo>
                  <a:pt x="2038" y="0"/>
                </a:lnTo>
                <a:lnTo>
                  <a:pt x="0" y="251"/>
                </a:lnTo>
                <a:close/>
              </a:path>
            </a:pathLst>
          </a:custGeom>
          <a:ln w="3175">
            <a:solidFill>
              <a:srgbClr val="995E4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bk object 55"/>
          <p:cNvSpPr/>
          <p:nvPr/>
        </p:nvSpPr>
        <p:spPr>
          <a:xfrm>
            <a:off x="10526119" y="2374718"/>
            <a:ext cx="364490" cy="67310"/>
          </a:xfrm>
          <a:custGeom>
            <a:avLst/>
            <a:gdLst/>
            <a:ahLst/>
            <a:cxnLst/>
            <a:rect l="l" t="t" r="r" b="b"/>
            <a:pathLst>
              <a:path w="364490" h="67310">
                <a:moveTo>
                  <a:pt x="0" y="45994"/>
                </a:moveTo>
                <a:lnTo>
                  <a:pt x="2703" y="67316"/>
                </a:lnTo>
                <a:lnTo>
                  <a:pt x="364265" y="21323"/>
                </a:lnTo>
                <a:lnTo>
                  <a:pt x="361541" y="0"/>
                </a:lnTo>
                <a:lnTo>
                  <a:pt x="0" y="45994"/>
                </a:lnTo>
                <a:close/>
              </a:path>
            </a:pathLst>
          </a:custGeom>
          <a:ln w="3175">
            <a:solidFill>
              <a:srgbClr val="3333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bk object 56"/>
          <p:cNvSpPr/>
          <p:nvPr/>
        </p:nvSpPr>
        <p:spPr>
          <a:xfrm>
            <a:off x="10535022" y="2444802"/>
            <a:ext cx="364490" cy="67945"/>
          </a:xfrm>
          <a:custGeom>
            <a:avLst/>
            <a:gdLst/>
            <a:ahLst/>
            <a:cxnLst/>
            <a:rect l="l" t="t" r="r" b="b"/>
            <a:pathLst>
              <a:path w="364490" h="67944">
                <a:moveTo>
                  <a:pt x="0" y="45976"/>
                </a:moveTo>
                <a:lnTo>
                  <a:pt x="2725" y="67320"/>
                </a:lnTo>
                <a:lnTo>
                  <a:pt x="364266" y="21323"/>
                </a:lnTo>
                <a:lnTo>
                  <a:pt x="361562" y="0"/>
                </a:lnTo>
                <a:lnTo>
                  <a:pt x="0" y="45976"/>
                </a:lnTo>
                <a:close/>
              </a:path>
            </a:pathLst>
          </a:custGeom>
          <a:ln w="3175">
            <a:solidFill>
              <a:srgbClr val="3333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bk object 57"/>
          <p:cNvSpPr/>
          <p:nvPr/>
        </p:nvSpPr>
        <p:spPr>
          <a:xfrm>
            <a:off x="10532047" y="2421442"/>
            <a:ext cx="364490" cy="67945"/>
          </a:xfrm>
          <a:custGeom>
            <a:avLst/>
            <a:gdLst/>
            <a:ahLst/>
            <a:cxnLst/>
            <a:rect l="l" t="t" r="r" b="b"/>
            <a:pathLst>
              <a:path w="364490" h="67944">
                <a:moveTo>
                  <a:pt x="0" y="45994"/>
                </a:moveTo>
                <a:lnTo>
                  <a:pt x="2725" y="67316"/>
                </a:lnTo>
                <a:lnTo>
                  <a:pt x="364284" y="21323"/>
                </a:lnTo>
                <a:lnTo>
                  <a:pt x="361558" y="0"/>
                </a:lnTo>
                <a:lnTo>
                  <a:pt x="0" y="45994"/>
                </a:lnTo>
                <a:close/>
              </a:path>
            </a:pathLst>
          </a:custGeom>
          <a:ln w="3175">
            <a:solidFill>
              <a:srgbClr val="3333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bk object 58"/>
          <p:cNvSpPr/>
          <p:nvPr/>
        </p:nvSpPr>
        <p:spPr>
          <a:xfrm>
            <a:off x="10529096" y="2398078"/>
            <a:ext cx="364490" cy="67945"/>
          </a:xfrm>
          <a:custGeom>
            <a:avLst/>
            <a:gdLst/>
            <a:ahLst/>
            <a:cxnLst/>
            <a:rect l="l" t="t" r="r" b="b"/>
            <a:pathLst>
              <a:path w="364490" h="67944">
                <a:moveTo>
                  <a:pt x="0" y="45998"/>
                </a:moveTo>
                <a:lnTo>
                  <a:pt x="2703" y="67320"/>
                </a:lnTo>
                <a:lnTo>
                  <a:pt x="364262" y="21323"/>
                </a:lnTo>
                <a:lnTo>
                  <a:pt x="361537" y="0"/>
                </a:lnTo>
                <a:lnTo>
                  <a:pt x="0" y="45998"/>
                </a:lnTo>
                <a:close/>
              </a:path>
            </a:pathLst>
          </a:custGeom>
          <a:ln w="3175">
            <a:solidFill>
              <a:srgbClr val="3333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bk object 59"/>
          <p:cNvSpPr/>
          <p:nvPr/>
        </p:nvSpPr>
        <p:spPr>
          <a:xfrm>
            <a:off x="11039105" y="3492118"/>
            <a:ext cx="13970" cy="92075"/>
          </a:xfrm>
          <a:custGeom>
            <a:avLst/>
            <a:gdLst/>
            <a:ahLst/>
            <a:cxnLst/>
            <a:rect l="l" t="t" r="r" b="b"/>
            <a:pathLst>
              <a:path w="13970" h="92075">
                <a:moveTo>
                  <a:pt x="2019" y="0"/>
                </a:moveTo>
                <a:lnTo>
                  <a:pt x="0" y="248"/>
                </a:lnTo>
                <a:lnTo>
                  <a:pt x="11630" y="91659"/>
                </a:lnTo>
                <a:lnTo>
                  <a:pt x="13647" y="91412"/>
                </a:lnTo>
                <a:lnTo>
                  <a:pt x="2019" y="0"/>
                </a:lnTo>
                <a:close/>
              </a:path>
            </a:pathLst>
          </a:custGeom>
          <a:solidFill>
            <a:srgbClr val="3333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bk object 60"/>
          <p:cNvSpPr/>
          <p:nvPr/>
        </p:nvSpPr>
        <p:spPr>
          <a:xfrm>
            <a:off x="11039105" y="3492118"/>
            <a:ext cx="13970" cy="92075"/>
          </a:xfrm>
          <a:custGeom>
            <a:avLst/>
            <a:gdLst/>
            <a:ahLst/>
            <a:cxnLst/>
            <a:rect l="l" t="t" r="r" b="b"/>
            <a:pathLst>
              <a:path w="13970" h="92075">
                <a:moveTo>
                  <a:pt x="0" y="248"/>
                </a:moveTo>
                <a:lnTo>
                  <a:pt x="11630" y="91659"/>
                </a:lnTo>
                <a:lnTo>
                  <a:pt x="13647" y="91412"/>
                </a:lnTo>
                <a:lnTo>
                  <a:pt x="2019" y="0"/>
                </a:lnTo>
                <a:lnTo>
                  <a:pt x="0" y="248"/>
                </a:lnTo>
                <a:close/>
              </a:path>
            </a:pathLst>
          </a:custGeom>
          <a:ln w="3175">
            <a:solidFill>
              <a:srgbClr val="995E4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bk object 61"/>
          <p:cNvSpPr/>
          <p:nvPr/>
        </p:nvSpPr>
        <p:spPr>
          <a:xfrm>
            <a:off x="10675508" y="3538364"/>
            <a:ext cx="13970" cy="92075"/>
          </a:xfrm>
          <a:custGeom>
            <a:avLst/>
            <a:gdLst/>
            <a:ahLst/>
            <a:cxnLst/>
            <a:rect l="l" t="t" r="r" b="b"/>
            <a:pathLst>
              <a:path w="13970" h="92075">
                <a:moveTo>
                  <a:pt x="2038" y="0"/>
                </a:moveTo>
                <a:lnTo>
                  <a:pt x="0" y="248"/>
                </a:lnTo>
                <a:lnTo>
                  <a:pt x="11628" y="91659"/>
                </a:lnTo>
                <a:lnTo>
                  <a:pt x="13665" y="91410"/>
                </a:lnTo>
                <a:lnTo>
                  <a:pt x="2038" y="0"/>
                </a:lnTo>
                <a:close/>
              </a:path>
            </a:pathLst>
          </a:custGeom>
          <a:solidFill>
            <a:srgbClr val="3333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bk object 62"/>
          <p:cNvSpPr/>
          <p:nvPr/>
        </p:nvSpPr>
        <p:spPr>
          <a:xfrm>
            <a:off x="10675508" y="3538364"/>
            <a:ext cx="13970" cy="92075"/>
          </a:xfrm>
          <a:custGeom>
            <a:avLst/>
            <a:gdLst/>
            <a:ahLst/>
            <a:cxnLst/>
            <a:rect l="l" t="t" r="r" b="b"/>
            <a:pathLst>
              <a:path w="13970" h="92075">
                <a:moveTo>
                  <a:pt x="0" y="248"/>
                </a:moveTo>
                <a:lnTo>
                  <a:pt x="11628" y="91659"/>
                </a:lnTo>
                <a:lnTo>
                  <a:pt x="13665" y="91410"/>
                </a:lnTo>
                <a:lnTo>
                  <a:pt x="2038" y="0"/>
                </a:lnTo>
                <a:lnTo>
                  <a:pt x="0" y="248"/>
                </a:lnTo>
                <a:close/>
              </a:path>
            </a:pathLst>
          </a:custGeom>
          <a:ln w="3175">
            <a:solidFill>
              <a:srgbClr val="995E4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bk object 63"/>
          <p:cNvSpPr/>
          <p:nvPr/>
        </p:nvSpPr>
        <p:spPr>
          <a:xfrm>
            <a:off x="10677546" y="3492367"/>
            <a:ext cx="364490" cy="67945"/>
          </a:xfrm>
          <a:custGeom>
            <a:avLst/>
            <a:gdLst/>
            <a:ahLst/>
            <a:cxnLst/>
            <a:rect l="l" t="t" r="r" b="b"/>
            <a:pathLst>
              <a:path w="364490" h="67945">
                <a:moveTo>
                  <a:pt x="0" y="45996"/>
                </a:moveTo>
                <a:lnTo>
                  <a:pt x="2702" y="67320"/>
                </a:lnTo>
                <a:lnTo>
                  <a:pt x="364265" y="21343"/>
                </a:lnTo>
                <a:lnTo>
                  <a:pt x="361558" y="0"/>
                </a:lnTo>
                <a:lnTo>
                  <a:pt x="0" y="45996"/>
                </a:lnTo>
                <a:close/>
              </a:path>
            </a:pathLst>
          </a:custGeom>
          <a:ln w="3175">
            <a:solidFill>
              <a:srgbClr val="3333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bk object 64"/>
          <p:cNvSpPr/>
          <p:nvPr/>
        </p:nvSpPr>
        <p:spPr>
          <a:xfrm>
            <a:off x="10686470" y="3562456"/>
            <a:ext cx="364490" cy="67945"/>
          </a:xfrm>
          <a:custGeom>
            <a:avLst/>
            <a:gdLst/>
            <a:ahLst/>
            <a:cxnLst/>
            <a:rect l="l" t="t" r="r" b="b"/>
            <a:pathLst>
              <a:path w="364490" h="67945">
                <a:moveTo>
                  <a:pt x="0" y="45993"/>
                </a:moveTo>
                <a:lnTo>
                  <a:pt x="2702" y="67318"/>
                </a:lnTo>
                <a:lnTo>
                  <a:pt x="364265" y="21322"/>
                </a:lnTo>
                <a:lnTo>
                  <a:pt x="361539" y="0"/>
                </a:lnTo>
                <a:lnTo>
                  <a:pt x="0" y="45993"/>
                </a:lnTo>
                <a:close/>
              </a:path>
            </a:pathLst>
          </a:custGeom>
          <a:ln w="3175">
            <a:solidFill>
              <a:srgbClr val="3333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bk object 65"/>
          <p:cNvSpPr/>
          <p:nvPr/>
        </p:nvSpPr>
        <p:spPr>
          <a:xfrm>
            <a:off x="10683496" y="3539092"/>
            <a:ext cx="364490" cy="67945"/>
          </a:xfrm>
          <a:custGeom>
            <a:avLst/>
            <a:gdLst/>
            <a:ahLst/>
            <a:cxnLst/>
            <a:rect l="l" t="t" r="r" b="b"/>
            <a:pathLst>
              <a:path w="364490" h="67945">
                <a:moveTo>
                  <a:pt x="0" y="45996"/>
                </a:moveTo>
                <a:lnTo>
                  <a:pt x="2703" y="67320"/>
                </a:lnTo>
                <a:lnTo>
                  <a:pt x="364262" y="21322"/>
                </a:lnTo>
                <a:lnTo>
                  <a:pt x="361537" y="0"/>
                </a:lnTo>
                <a:lnTo>
                  <a:pt x="0" y="45996"/>
                </a:lnTo>
                <a:close/>
              </a:path>
            </a:pathLst>
          </a:custGeom>
          <a:ln w="3175">
            <a:solidFill>
              <a:srgbClr val="3333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bk object 66"/>
          <p:cNvSpPr/>
          <p:nvPr/>
        </p:nvSpPr>
        <p:spPr>
          <a:xfrm>
            <a:off x="10680519" y="3515731"/>
            <a:ext cx="364490" cy="67945"/>
          </a:xfrm>
          <a:custGeom>
            <a:avLst/>
            <a:gdLst/>
            <a:ahLst/>
            <a:cxnLst/>
            <a:rect l="l" t="t" r="r" b="b"/>
            <a:pathLst>
              <a:path w="364490" h="67945">
                <a:moveTo>
                  <a:pt x="0" y="45996"/>
                </a:moveTo>
                <a:lnTo>
                  <a:pt x="2707" y="67320"/>
                </a:lnTo>
                <a:lnTo>
                  <a:pt x="364266" y="21343"/>
                </a:lnTo>
                <a:lnTo>
                  <a:pt x="361562" y="0"/>
                </a:lnTo>
                <a:lnTo>
                  <a:pt x="0" y="45996"/>
                </a:lnTo>
                <a:close/>
              </a:path>
            </a:pathLst>
          </a:custGeom>
          <a:ln w="3175">
            <a:solidFill>
              <a:srgbClr val="3333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bk object 67"/>
          <p:cNvSpPr/>
          <p:nvPr/>
        </p:nvSpPr>
        <p:spPr>
          <a:xfrm>
            <a:off x="10362127" y="1389665"/>
            <a:ext cx="21590" cy="90805"/>
          </a:xfrm>
          <a:custGeom>
            <a:avLst/>
            <a:gdLst/>
            <a:ahLst/>
            <a:cxnLst/>
            <a:rect l="l" t="t" r="r" b="b"/>
            <a:pathLst>
              <a:path w="21590" h="90805">
                <a:moveTo>
                  <a:pt x="1997" y="0"/>
                </a:moveTo>
                <a:lnTo>
                  <a:pt x="0" y="435"/>
                </a:lnTo>
                <a:lnTo>
                  <a:pt x="19555" y="90474"/>
                </a:lnTo>
                <a:lnTo>
                  <a:pt x="21570" y="90035"/>
                </a:lnTo>
                <a:lnTo>
                  <a:pt x="1997" y="0"/>
                </a:lnTo>
                <a:close/>
              </a:path>
            </a:pathLst>
          </a:custGeom>
          <a:solidFill>
            <a:srgbClr val="3333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bk object 68"/>
          <p:cNvSpPr/>
          <p:nvPr/>
        </p:nvSpPr>
        <p:spPr>
          <a:xfrm>
            <a:off x="10362127" y="1389665"/>
            <a:ext cx="21590" cy="90805"/>
          </a:xfrm>
          <a:custGeom>
            <a:avLst/>
            <a:gdLst/>
            <a:ahLst/>
            <a:cxnLst/>
            <a:rect l="l" t="t" r="r" b="b"/>
            <a:pathLst>
              <a:path w="21590" h="90805">
                <a:moveTo>
                  <a:pt x="0" y="435"/>
                </a:moveTo>
                <a:lnTo>
                  <a:pt x="19555" y="90474"/>
                </a:lnTo>
                <a:lnTo>
                  <a:pt x="21570" y="90035"/>
                </a:lnTo>
                <a:lnTo>
                  <a:pt x="1997" y="0"/>
                </a:lnTo>
                <a:lnTo>
                  <a:pt x="0" y="435"/>
                </a:lnTo>
                <a:close/>
              </a:path>
            </a:pathLst>
          </a:custGeom>
          <a:ln w="3175">
            <a:solidFill>
              <a:srgbClr val="995E4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bk object 69"/>
          <p:cNvSpPr/>
          <p:nvPr/>
        </p:nvSpPr>
        <p:spPr>
          <a:xfrm>
            <a:off x="10003979" y="1467468"/>
            <a:ext cx="21590" cy="90805"/>
          </a:xfrm>
          <a:custGeom>
            <a:avLst/>
            <a:gdLst/>
            <a:ahLst/>
            <a:cxnLst/>
            <a:rect l="l" t="t" r="r" b="b"/>
            <a:pathLst>
              <a:path w="21590" h="90805">
                <a:moveTo>
                  <a:pt x="1997" y="0"/>
                </a:moveTo>
                <a:lnTo>
                  <a:pt x="0" y="439"/>
                </a:lnTo>
                <a:lnTo>
                  <a:pt x="19554" y="90474"/>
                </a:lnTo>
                <a:lnTo>
                  <a:pt x="21553" y="90035"/>
                </a:lnTo>
                <a:lnTo>
                  <a:pt x="1997" y="0"/>
                </a:lnTo>
                <a:close/>
              </a:path>
            </a:pathLst>
          </a:custGeom>
          <a:solidFill>
            <a:srgbClr val="3333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bk object 70"/>
          <p:cNvSpPr/>
          <p:nvPr/>
        </p:nvSpPr>
        <p:spPr>
          <a:xfrm>
            <a:off x="10003979" y="1467468"/>
            <a:ext cx="21590" cy="90805"/>
          </a:xfrm>
          <a:custGeom>
            <a:avLst/>
            <a:gdLst/>
            <a:ahLst/>
            <a:cxnLst/>
            <a:rect l="l" t="t" r="r" b="b"/>
            <a:pathLst>
              <a:path w="21590" h="90805">
                <a:moveTo>
                  <a:pt x="0" y="439"/>
                </a:moveTo>
                <a:lnTo>
                  <a:pt x="19554" y="90474"/>
                </a:lnTo>
                <a:lnTo>
                  <a:pt x="21553" y="90035"/>
                </a:lnTo>
                <a:lnTo>
                  <a:pt x="1997" y="0"/>
                </a:lnTo>
                <a:lnTo>
                  <a:pt x="0" y="439"/>
                </a:lnTo>
                <a:close/>
              </a:path>
            </a:pathLst>
          </a:custGeom>
          <a:ln w="3175">
            <a:solidFill>
              <a:srgbClr val="995E4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bk object 71"/>
          <p:cNvSpPr/>
          <p:nvPr/>
        </p:nvSpPr>
        <p:spPr>
          <a:xfrm>
            <a:off x="10005976" y="1390101"/>
            <a:ext cx="361315" cy="98425"/>
          </a:xfrm>
          <a:custGeom>
            <a:avLst/>
            <a:gdLst/>
            <a:ahLst/>
            <a:cxnLst/>
            <a:rect l="l" t="t" r="r" b="b"/>
            <a:pathLst>
              <a:path w="361315" h="98425">
                <a:moveTo>
                  <a:pt x="0" y="77367"/>
                </a:moveTo>
                <a:lnTo>
                  <a:pt x="4558" y="98380"/>
                </a:lnTo>
                <a:lnTo>
                  <a:pt x="360726" y="20990"/>
                </a:lnTo>
                <a:lnTo>
                  <a:pt x="356151" y="0"/>
                </a:lnTo>
                <a:lnTo>
                  <a:pt x="0" y="77367"/>
                </a:lnTo>
                <a:close/>
              </a:path>
            </a:pathLst>
          </a:custGeom>
          <a:ln w="3175">
            <a:solidFill>
              <a:srgbClr val="3333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bk object 72"/>
          <p:cNvSpPr/>
          <p:nvPr/>
        </p:nvSpPr>
        <p:spPr>
          <a:xfrm>
            <a:off x="10020978" y="1459126"/>
            <a:ext cx="361315" cy="98425"/>
          </a:xfrm>
          <a:custGeom>
            <a:avLst/>
            <a:gdLst/>
            <a:ahLst/>
            <a:cxnLst/>
            <a:rect l="l" t="t" r="r" b="b"/>
            <a:pathLst>
              <a:path w="361315" h="98425">
                <a:moveTo>
                  <a:pt x="0" y="77367"/>
                </a:moveTo>
                <a:lnTo>
                  <a:pt x="4554" y="98376"/>
                </a:lnTo>
                <a:lnTo>
                  <a:pt x="360705" y="21013"/>
                </a:lnTo>
                <a:lnTo>
                  <a:pt x="356147" y="0"/>
                </a:lnTo>
                <a:lnTo>
                  <a:pt x="0" y="77367"/>
                </a:lnTo>
                <a:close/>
              </a:path>
            </a:pathLst>
          </a:custGeom>
          <a:ln w="3175">
            <a:solidFill>
              <a:srgbClr val="3333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bk object 73"/>
          <p:cNvSpPr/>
          <p:nvPr/>
        </p:nvSpPr>
        <p:spPr>
          <a:xfrm>
            <a:off x="10015963" y="1436119"/>
            <a:ext cx="361315" cy="98425"/>
          </a:xfrm>
          <a:custGeom>
            <a:avLst/>
            <a:gdLst/>
            <a:ahLst/>
            <a:cxnLst/>
            <a:rect l="l" t="t" r="r" b="b"/>
            <a:pathLst>
              <a:path w="361315" h="98425">
                <a:moveTo>
                  <a:pt x="0" y="77367"/>
                </a:moveTo>
                <a:lnTo>
                  <a:pt x="4575" y="98376"/>
                </a:lnTo>
                <a:lnTo>
                  <a:pt x="360726" y="21009"/>
                </a:lnTo>
                <a:lnTo>
                  <a:pt x="356174" y="0"/>
                </a:lnTo>
                <a:lnTo>
                  <a:pt x="0" y="77367"/>
                </a:lnTo>
                <a:close/>
              </a:path>
            </a:pathLst>
          </a:custGeom>
          <a:ln w="3175">
            <a:solidFill>
              <a:srgbClr val="3333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bk object 74"/>
          <p:cNvSpPr/>
          <p:nvPr/>
        </p:nvSpPr>
        <p:spPr>
          <a:xfrm>
            <a:off x="10010970" y="1413112"/>
            <a:ext cx="361315" cy="98425"/>
          </a:xfrm>
          <a:custGeom>
            <a:avLst/>
            <a:gdLst/>
            <a:ahLst/>
            <a:cxnLst/>
            <a:rect l="l" t="t" r="r" b="b"/>
            <a:pathLst>
              <a:path w="361315" h="98425">
                <a:moveTo>
                  <a:pt x="0" y="77363"/>
                </a:moveTo>
                <a:lnTo>
                  <a:pt x="4574" y="98376"/>
                </a:lnTo>
                <a:lnTo>
                  <a:pt x="360726" y="21009"/>
                </a:lnTo>
                <a:lnTo>
                  <a:pt x="356151" y="0"/>
                </a:lnTo>
                <a:lnTo>
                  <a:pt x="0" y="77363"/>
                </a:lnTo>
                <a:close/>
              </a:path>
            </a:pathLst>
          </a:custGeom>
          <a:ln w="3175">
            <a:solidFill>
              <a:srgbClr val="3333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bk object 75"/>
          <p:cNvSpPr/>
          <p:nvPr/>
        </p:nvSpPr>
        <p:spPr>
          <a:xfrm>
            <a:off x="8455723" y="5087412"/>
            <a:ext cx="813435" cy="188595"/>
          </a:xfrm>
          <a:custGeom>
            <a:avLst/>
            <a:gdLst/>
            <a:ahLst/>
            <a:cxnLst/>
            <a:rect l="l" t="t" r="r" b="b"/>
            <a:pathLst>
              <a:path w="813434" h="188595">
                <a:moveTo>
                  <a:pt x="805561" y="0"/>
                </a:moveTo>
                <a:lnTo>
                  <a:pt x="0" y="148078"/>
                </a:lnTo>
                <a:lnTo>
                  <a:pt x="7448" y="188351"/>
                </a:lnTo>
                <a:lnTo>
                  <a:pt x="812966" y="40276"/>
                </a:lnTo>
                <a:lnTo>
                  <a:pt x="80556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bk object 76"/>
          <p:cNvSpPr/>
          <p:nvPr/>
        </p:nvSpPr>
        <p:spPr>
          <a:xfrm>
            <a:off x="8455723" y="5087412"/>
            <a:ext cx="813435" cy="188595"/>
          </a:xfrm>
          <a:custGeom>
            <a:avLst/>
            <a:gdLst/>
            <a:ahLst/>
            <a:cxnLst/>
            <a:rect l="l" t="t" r="r" b="b"/>
            <a:pathLst>
              <a:path w="813434" h="188595">
                <a:moveTo>
                  <a:pt x="7448" y="188351"/>
                </a:moveTo>
                <a:lnTo>
                  <a:pt x="812966" y="40276"/>
                </a:lnTo>
                <a:lnTo>
                  <a:pt x="808527" y="16120"/>
                </a:lnTo>
                <a:lnTo>
                  <a:pt x="805561" y="0"/>
                </a:lnTo>
                <a:lnTo>
                  <a:pt x="789458" y="2961"/>
                </a:lnTo>
                <a:lnTo>
                  <a:pt x="402767" y="74037"/>
                </a:lnTo>
                <a:lnTo>
                  <a:pt x="16098" y="145105"/>
                </a:lnTo>
                <a:lnTo>
                  <a:pt x="0" y="148078"/>
                </a:lnTo>
                <a:lnTo>
                  <a:pt x="7440" y="188323"/>
                </a:lnTo>
                <a:close/>
              </a:path>
            </a:pathLst>
          </a:custGeom>
          <a:ln w="7199">
            <a:solidFill>
              <a:srgbClr val="15161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bk object 77"/>
          <p:cNvSpPr/>
          <p:nvPr/>
        </p:nvSpPr>
        <p:spPr>
          <a:xfrm>
            <a:off x="1175724" y="5619060"/>
            <a:ext cx="1530985" cy="1026160"/>
          </a:xfrm>
          <a:custGeom>
            <a:avLst/>
            <a:gdLst/>
            <a:ahLst/>
            <a:cxnLst/>
            <a:rect l="l" t="t" r="r" b="b"/>
            <a:pathLst>
              <a:path w="1530985" h="1026159">
                <a:moveTo>
                  <a:pt x="1530823" y="0"/>
                </a:moveTo>
                <a:lnTo>
                  <a:pt x="0" y="1025909"/>
                </a:lnTo>
              </a:path>
            </a:pathLst>
          </a:custGeom>
          <a:ln w="125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bk object 78"/>
          <p:cNvSpPr/>
          <p:nvPr/>
        </p:nvSpPr>
        <p:spPr>
          <a:xfrm>
            <a:off x="1016975" y="1987235"/>
            <a:ext cx="13201015" cy="5835650"/>
          </a:xfrm>
          <a:custGeom>
            <a:avLst/>
            <a:gdLst/>
            <a:ahLst/>
            <a:cxnLst/>
            <a:rect l="l" t="t" r="r" b="b"/>
            <a:pathLst>
              <a:path w="13201015" h="5835650">
                <a:moveTo>
                  <a:pt x="9172320" y="173520"/>
                </a:moveTo>
                <a:lnTo>
                  <a:pt x="8668029" y="261310"/>
                </a:lnTo>
                <a:lnTo>
                  <a:pt x="8703334" y="464202"/>
                </a:lnTo>
                <a:lnTo>
                  <a:pt x="8239607" y="546418"/>
                </a:lnTo>
                <a:lnTo>
                  <a:pt x="6847376" y="916567"/>
                </a:lnTo>
                <a:lnTo>
                  <a:pt x="5458675" y="1389736"/>
                </a:lnTo>
                <a:lnTo>
                  <a:pt x="4137695" y="2019448"/>
                </a:lnTo>
                <a:lnTo>
                  <a:pt x="2882720" y="2721246"/>
                </a:lnTo>
                <a:lnTo>
                  <a:pt x="1698392" y="3490319"/>
                </a:lnTo>
                <a:lnTo>
                  <a:pt x="0" y="4628555"/>
                </a:lnTo>
                <a:lnTo>
                  <a:pt x="808782" y="5835333"/>
                </a:lnTo>
                <a:lnTo>
                  <a:pt x="3027304" y="4349012"/>
                </a:lnTo>
                <a:lnTo>
                  <a:pt x="3639498" y="3956208"/>
                </a:lnTo>
                <a:lnTo>
                  <a:pt x="4806330" y="3310495"/>
                </a:lnTo>
                <a:lnTo>
                  <a:pt x="6005760" y="2734042"/>
                </a:lnTo>
                <a:lnTo>
                  <a:pt x="7266099" y="2307992"/>
                </a:lnTo>
                <a:lnTo>
                  <a:pt x="8553841" y="1964778"/>
                </a:lnTo>
                <a:lnTo>
                  <a:pt x="8957527" y="1893006"/>
                </a:lnTo>
                <a:lnTo>
                  <a:pt x="9477148" y="1893006"/>
                </a:lnTo>
                <a:lnTo>
                  <a:pt x="9461195" y="1803035"/>
                </a:lnTo>
                <a:lnTo>
                  <a:pt x="9865360" y="1732053"/>
                </a:lnTo>
                <a:lnTo>
                  <a:pt x="10274014" y="1695046"/>
                </a:lnTo>
                <a:lnTo>
                  <a:pt x="10788002" y="1695046"/>
                </a:lnTo>
                <a:lnTo>
                  <a:pt x="10783821" y="1648882"/>
                </a:lnTo>
                <a:lnTo>
                  <a:pt x="11193476" y="1611792"/>
                </a:lnTo>
                <a:lnTo>
                  <a:pt x="13200861" y="1545656"/>
                </a:lnTo>
                <a:lnTo>
                  <a:pt x="13162693" y="375998"/>
                </a:lnTo>
                <a:lnTo>
                  <a:pt x="9208226" y="375998"/>
                </a:lnTo>
                <a:lnTo>
                  <a:pt x="9172320" y="173520"/>
                </a:lnTo>
                <a:close/>
              </a:path>
              <a:path w="13201015" h="5835650">
                <a:moveTo>
                  <a:pt x="9477148" y="1893006"/>
                </a:moveTo>
                <a:lnTo>
                  <a:pt x="8957527" y="1893006"/>
                </a:lnTo>
                <a:lnTo>
                  <a:pt x="8991748" y="2087478"/>
                </a:lnTo>
                <a:lnTo>
                  <a:pt x="9495787" y="1998126"/>
                </a:lnTo>
                <a:lnTo>
                  <a:pt x="9477148" y="1893006"/>
                </a:lnTo>
                <a:close/>
              </a:path>
              <a:path w="13201015" h="5835650">
                <a:moveTo>
                  <a:pt x="10788002" y="1695046"/>
                </a:moveTo>
                <a:lnTo>
                  <a:pt x="10274014" y="1695046"/>
                </a:lnTo>
                <a:lnTo>
                  <a:pt x="10291823" y="1891656"/>
                </a:lnTo>
                <a:lnTo>
                  <a:pt x="10801626" y="1845475"/>
                </a:lnTo>
                <a:lnTo>
                  <a:pt x="10788002" y="1695046"/>
                </a:lnTo>
                <a:close/>
              </a:path>
              <a:path w="13201015" h="5835650">
                <a:moveTo>
                  <a:pt x="10634452" y="0"/>
                </a:moveTo>
                <a:lnTo>
                  <a:pt x="10124729" y="47142"/>
                </a:lnTo>
                <a:lnTo>
                  <a:pt x="10143413" y="249036"/>
                </a:lnTo>
                <a:lnTo>
                  <a:pt x="9672886" y="292327"/>
                </a:lnTo>
                <a:lnTo>
                  <a:pt x="9208226" y="375998"/>
                </a:lnTo>
                <a:lnTo>
                  <a:pt x="13162693" y="375998"/>
                </a:lnTo>
                <a:lnTo>
                  <a:pt x="13157000" y="201542"/>
                </a:lnTo>
                <a:lnTo>
                  <a:pt x="10652716" y="201542"/>
                </a:lnTo>
                <a:lnTo>
                  <a:pt x="10634452" y="0"/>
                </a:lnTo>
                <a:close/>
              </a:path>
              <a:path w="13201015" h="5835650">
                <a:moveTo>
                  <a:pt x="13153448" y="92678"/>
                </a:moveTo>
                <a:lnTo>
                  <a:pt x="11142988" y="159358"/>
                </a:lnTo>
                <a:lnTo>
                  <a:pt x="10652716" y="201542"/>
                </a:lnTo>
                <a:lnTo>
                  <a:pt x="13157000" y="201542"/>
                </a:lnTo>
                <a:lnTo>
                  <a:pt x="13153448" y="92678"/>
                </a:lnTo>
                <a:close/>
              </a:path>
            </a:pathLst>
          </a:custGeom>
          <a:solidFill>
            <a:srgbClr val="C6C7C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bk object 79"/>
          <p:cNvSpPr/>
          <p:nvPr/>
        </p:nvSpPr>
        <p:spPr>
          <a:xfrm>
            <a:off x="1016975" y="1987235"/>
            <a:ext cx="13201015" cy="5835650"/>
          </a:xfrm>
          <a:custGeom>
            <a:avLst/>
            <a:gdLst/>
            <a:ahLst/>
            <a:cxnLst/>
            <a:rect l="l" t="t" r="r" b="b"/>
            <a:pathLst>
              <a:path w="13201015" h="5835650">
                <a:moveTo>
                  <a:pt x="0" y="4628555"/>
                </a:moveTo>
                <a:lnTo>
                  <a:pt x="557419" y="4255001"/>
                </a:lnTo>
                <a:lnTo>
                  <a:pt x="685694" y="4169023"/>
                </a:lnTo>
                <a:lnTo>
                  <a:pt x="1192046" y="3829673"/>
                </a:lnTo>
                <a:lnTo>
                  <a:pt x="1698392" y="3490319"/>
                </a:lnTo>
                <a:lnTo>
                  <a:pt x="2290556" y="3105784"/>
                </a:lnTo>
                <a:lnTo>
                  <a:pt x="2882720" y="2721246"/>
                </a:lnTo>
                <a:lnTo>
                  <a:pt x="3510207" y="2370348"/>
                </a:lnTo>
                <a:lnTo>
                  <a:pt x="4137695" y="2019448"/>
                </a:lnTo>
                <a:lnTo>
                  <a:pt x="4798187" y="1704592"/>
                </a:lnTo>
                <a:lnTo>
                  <a:pt x="5458675" y="1389736"/>
                </a:lnTo>
                <a:lnTo>
                  <a:pt x="6847376" y="916567"/>
                </a:lnTo>
                <a:lnTo>
                  <a:pt x="8239607" y="546418"/>
                </a:lnTo>
                <a:lnTo>
                  <a:pt x="8703334" y="464202"/>
                </a:lnTo>
                <a:lnTo>
                  <a:pt x="8668029" y="261310"/>
                </a:lnTo>
                <a:lnTo>
                  <a:pt x="9172320" y="173520"/>
                </a:lnTo>
                <a:lnTo>
                  <a:pt x="9208226" y="375998"/>
                </a:lnTo>
                <a:lnTo>
                  <a:pt x="9672886" y="292327"/>
                </a:lnTo>
                <a:lnTo>
                  <a:pt x="10143413" y="249036"/>
                </a:lnTo>
                <a:lnTo>
                  <a:pt x="10124729" y="47142"/>
                </a:lnTo>
                <a:lnTo>
                  <a:pt x="10634452" y="0"/>
                </a:lnTo>
                <a:lnTo>
                  <a:pt x="10652716" y="201542"/>
                </a:lnTo>
                <a:lnTo>
                  <a:pt x="11142988" y="159358"/>
                </a:lnTo>
                <a:lnTo>
                  <a:pt x="12028369" y="129992"/>
                </a:lnTo>
                <a:lnTo>
                  <a:pt x="13153448" y="92678"/>
                </a:lnTo>
                <a:lnTo>
                  <a:pt x="13200861" y="1545656"/>
                </a:lnTo>
                <a:lnTo>
                  <a:pt x="12197170" y="1578723"/>
                </a:lnTo>
                <a:lnTo>
                  <a:pt x="11193476" y="1611792"/>
                </a:lnTo>
                <a:lnTo>
                  <a:pt x="10783821" y="1648882"/>
                </a:lnTo>
                <a:lnTo>
                  <a:pt x="10801626" y="1845475"/>
                </a:lnTo>
                <a:lnTo>
                  <a:pt x="10291823" y="1891656"/>
                </a:lnTo>
                <a:lnTo>
                  <a:pt x="10274014" y="1695046"/>
                </a:lnTo>
                <a:lnTo>
                  <a:pt x="9865360" y="1732053"/>
                </a:lnTo>
                <a:lnTo>
                  <a:pt x="9461195" y="1803035"/>
                </a:lnTo>
                <a:lnTo>
                  <a:pt x="9495787" y="1998126"/>
                </a:lnTo>
                <a:lnTo>
                  <a:pt x="8991748" y="2087478"/>
                </a:lnTo>
                <a:lnTo>
                  <a:pt x="8957527" y="1893006"/>
                </a:lnTo>
                <a:lnTo>
                  <a:pt x="8553841" y="1964778"/>
                </a:lnTo>
                <a:lnTo>
                  <a:pt x="7266099" y="2307992"/>
                </a:lnTo>
                <a:lnTo>
                  <a:pt x="6005760" y="2734042"/>
                </a:lnTo>
                <a:lnTo>
                  <a:pt x="4806330" y="3310495"/>
                </a:lnTo>
                <a:lnTo>
                  <a:pt x="3639498" y="3956208"/>
                </a:lnTo>
                <a:lnTo>
                  <a:pt x="3027304" y="4349012"/>
                </a:lnTo>
                <a:lnTo>
                  <a:pt x="808782" y="5835333"/>
                </a:lnTo>
                <a:lnTo>
                  <a:pt x="0" y="4628555"/>
                </a:lnTo>
                <a:close/>
              </a:path>
            </a:pathLst>
          </a:custGeom>
          <a:ln w="125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bk object 80"/>
          <p:cNvSpPr/>
          <p:nvPr/>
        </p:nvSpPr>
        <p:spPr>
          <a:xfrm>
            <a:off x="14061543" y="2196227"/>
            <a:ext cx="40640" cy="1228090"/>
          </a:xfrm>
          <a:custGeom>
            <a:avLst/>
            <a:gdLst/>
            <a:ahLst/>
            <a:cxnLst/>
            <a:rect l="l" t="t" r="r" b="b"/>
            <a:pathLst>
              <a:path w="40640" h="1228089">
                <a:moveTo>
                  <a:pt x="40063" y="1227823"/>
                </a:moveTo>
                <a:lnTo>
                  <a:pt x="0" y="0"/>
                </a:lnTo>
              </a:path>
            </a:pathLst>
          </a:custGeom>
          <a:ln w="125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bk object 81"/>
          <p:cNvSpPr/>
          <p:nvPr/>
        </p:nvSpPr>
        <p:spPr>
          <a:xfrm>
            <a:off x="12219771" y="2196227"/>
            <a:ext cx="1842135" cy="62230"/>
          </a:xfrm>
          <a:custGeom>
            <a:avLst/>
            <a:gdLst/>
            <a:ahLst/>
            <a:cxnLst/>
            <a:rect l="l" t="t" r="r" b="b"/>
            <a:pathLst>
              <a:path w="1842134" h="62230">
                <a:moveTo>
                  <a:pt x="1841771" y="0"/>
                </a:moveTo>
                <a:lnTo>
                  <a:pt x="0" y="61722"/>
                </a:lnTo>
              </a:path>
            </a:pathLst>
          </a:custGeom>
          <a:ln w="125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bk object 82"/>
          <p:cNvSpPr/>
          <p:nvPr/>
        </p:nvSpPr>
        <p:spPr>
          <a:xfrm>
            <a:off x="12219771" y="2257949"/>
            <a:ext cx="40640" cy="1227455"/>
          </a:xfrm>
          <a:custGeom>
            <a:avLst/>
            <a:gdLst/>
            <a:ahLst/>
            <a:cxnLst/>
            <a:rect l="l" t="t" r="r" b="b"/>
            <a:pathLst>
              <a:path w="40640" h="1227454">
                <a:moveTo>
                  <a:pt x="0" y="0"/>
                </a:moveTo>
                <a:lnTo>
                  <a:pt x="40025" y="1226908"/>
                </a:lnTo>
              </a:path>
            </a:pathLst>
          </a:custGeom>
          <a:ln w="125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bk object 83"/>
          <p:cNvSpPr/>
          <p:nvPr/>
        </p:nvSpPr>
        <p:spPr>
          <a:xfrm>
            <a:off x="12259796" y="3424050"/>
            <a:ext cx="1842135" cy="60960"/>
          </a:xfrm>
          <a:custGeom>
            <a:avLst/>
            <a:gdLst/>
            <a:ahLst/>
            <a:cxnLst/>
            <a:rect l="l" t="t" r="r" b="b"/>
            <a:pathLst>
              <a:path w="1842134" h="60960">
                <a:moveTo>
                  <a:pt x="0" y="60807"/>
                </a:moveTo>
                <a:lnTo>
                  <a:pt x="1841809" y="0"/>
                </a:lnTo>
              </a:path>
            </a:pathLst>
          </a:custGeom>
          <a:ln w="125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bk object 84"/>
          <p:cNvSpPr/>
          <p:nvPr/>
        </p:nvSpPr>
        <p:spPr>
          <a:xfrm>
            <a:off x="9176115" y="2669248"/>
            <a:ext cx="316865" cy="1187450"/>
          </a:xfrm>
          <a:custGeom>
            <a:avLst/>
            <a:gdLst/>
            <a:ahLst/>
            <a:cxnLst/>
            <a:rect l="l" t="t" r="r" b="b"/>
            <a:pathLst>
              <a:path w="316865" h="1187450">
                <a:moveTo>
                  <a:pt x="316500" y="1187071"/>
                </a:moveTo>
                <a:lnTo>
                  <a:pt x="0" y="0"/>
                </a:lnTo>
              </a:path>
            </a:pathLst>
          </a:custGeom>
          <a:ln w="125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bk object 85"/>
          <p:cNvSpPr/>
          <p:nvPr/>
        </p:nvSpPr>
        <p:spPr>
          <a:xfrm>
            <a:off x="7989044" y="2669248"/>
            <a:ext cx="1187450" cy="316865"/>
          </a:xfrm>
          <a:custGeom>
            <a:avLst/>
            <a:gdLst/>
            <a:ahLst/>
            <a:cxnLst/>
            <a:rect l="l" t="t" r="r" b="b"/>
            <a:pathLst>
              <a:path w="1187450" h="316864">
                <a:moveTo>
                  <a:pt x="1187071" y="0"/>
                </a:moveTo>
                <a:lnTo>
                  <a:pt x="0" y="316519"/>
                </a:lnTo>
              </a:path>
            </a:pathLst>
          </a:custGeom>
          <a:ln w="125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bk object 86"/>
          <p:cNvSpPr/>
          <p:nvPr/>
        </p:nvSpPr>
        <p:spPr>
          <a:xfrm>
            <a:off x="7989044" y="2985768"/>
            <a:ext cx="316865" cy="1187450"/>
          </a:xfrm>
          <a:custGeom>
            <a:avLst/>
            <a:gdLst/>
            <a:ahLst/>
            <a:cxnLst/>
            <a:rect l="l" t="t" r="r" b="b"/>
            <a:pathLst>
              <a:path w="316865" h="1187450">
                <a:moveTo>
                  <a:pt x="0" y="0"/>
                </a:moveTo>
                <a:lnTo>
                  <a:pt x="316519" y="1187074"/>
                </a:lnTo>
              </a:path>
            </a:pathLst>
          </a:custGeom>
          <a:ln w="125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bk object 87"/>
          <p:cNvSpPr/>
          <p:nvPr/>
        </p:nvSpPr>
        <p:spPr>
          <a:xfrm>
            <a:off x="8305563" y="3856320"/>
            <a:ext cx="1187450" cy="316865"/>
          </a:xfrm>
          <a:custGeom>
            <a:avLst/>
            <a:gdLst/>
            <a:ahLst/>
            <a:cxnLst/>
            <a:rect l="l" t="t" r="r" b="b"/>
            <a:pathLst>
              <a:path w="1187450" h="316864">
                <a:moveTo>
                  <a:pt x="0" y="316522"/>
                </a:moveTo>
                <a:lnTo>
                  <a:pt x="1187052" y="0"/>
                </a:lnTo>
              </a:path>
            </a:pathLst>
          </a:custGeom>
          <a:ln w="125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bk object 88"/>
          <p:cNvSpPr/>
          <p:nvPr/>
        </p:nvSpPr>
        <p:spPr>
          <a:xfrm>
            <a:off x="7804270" y="3041543"/>
            <a:ext cx="393700" cy="1163955"/>
          </a:xfrm>
          <a:custGeom>
            <a:avLst/>
            <a:gdLst/>
            <a:ahLst/>
            <a:cxnLst/>
            <a:rect l="l" t="t" r="r" b="b"/>
            <a:pathLst>
              <a:path w="393700" h="1163954">
                <a:moveTo>
                  <a:pt x="393472" y="1163815"/>
                </a:moveTo>
                <a:lnTo>
                  <a:pt x="0" y="0"/>
                </a:lnTo>
              </a:path>
            </a:pathLst>
          </a:custGeom>
          <a:ln w="125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bk object 89"/>
          <p:cNvSpPr/>
          <p:nvPr/>
        </p:nvSpPr>
        <p:spPr>
          <a:xfrm>
            <a:off x="6640455" y="3041543"/>
            <a:ext cx="1163955" cy="393700"/>
          </a:xfrm>
          <a:custGeom>
            <a:avLst/>
            <a:gdLst/>
            <a:ahLst/>
            <a:cxnLst/>
            <a:rect l="l" t="t" r="r" b="b"/>
            <a:pathLst>
              <a:path w="1163954" h="393700">
                <a:moveTo>
                  <a:pt x="1163815" y="0"/>
                </a:moveTo>
                <a:lnTo>
                  <a:pt x="0" y="393472"/>
                </a:lnTo>
              </a:path>
            </a:pathLst>
          </a:custGeom>
          <a:ln w="125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bk object 90"/>
          <p:cNvSpPr/>
          <p:nvPr/>
        </p:nvSpPr>
        <p:spPr>
          <a:xfrm>
            <a:off x="6640455" y="3435015"/>
            <a:ext cx="393700" cy="1163955"/>
          </a:xfrm>
          <a:custGeom>
            <a:avLst/>
            <a:gdLst/>
            <a:ahLst/>
            <a:cxnLst/>
            <a:rect l="l" t="t" r="r" b="b"/>
            <a:pathLst>
              <a:path w="393700" h="1163954">
                <a:moveTo>
                  <a:pt x="0" y="0"/>
                </a:moveTo>
                <a:lnTo>
                  <a:pt x="393472" y="1163811"/>
                </a:lnTo>
              </a:path>
            </a:pathLst>
          </a:custGeom>
          <a:ln w="125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bk object 91"/>
          <p:cNvSpPr/>
          <p:nvPr/>
        </p:nvSpPr>
        <p:spPr>
          <a:xfrm>
            <a:off x="7033928" y="4205358"/>
            <a:ext cx="1163955" cy="393700"/>
          </a:xfrm>
          <a:custGeom>
            <a:avLst/>
            <a:gdLst/>
            <a:ahLst/>
            <a:cxnLst/>
            <a:rect l="l" t="t" r="r" b="b"/>
            <a:pathLst>
              <a:path w="1163954" h="393700">
                <a:moveTo>
                  <a:pt x="0" y="393468"/>
                </a:moveTo>
                <a:lnTo>
                  <a:pt x="1163815" y="0"/>
                </a:lnTo>
              </a:path>
            </a:pathLst>
          </a:custGeom>
          <a:ln w="125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bk object 92"/>
          <p:cNvSpPr/>
          <p:nvPr/>
        </p:nvSpPr>
        <p:spPr>
          <a:xfrm>
            <a:off x="6398348" y="3533537"/>
            <a:ext cx="531495" cy="1108075"/>
          </a:xfrm>
          <a:custGeom>
            <a:avLst/>
            <a:gdLst/>
            <a:ahLst/>
            <a:cxnLst/>
            <a:rect l="l" t="t" r="r" b="b"/>
            <a:pathLst>
              <a:path w="531495" h="1108075">
                <a:moveTo>
                  <a:pt x="531251" y="1107730"/>
                </a:moveTo>
                <a:lnTo>
                  <a:pt x="0" y="0"/>
                </a:lnTo>
              </a:path>
            </a:pathLst>
          </a:custGeom>
          <a:ln w="125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bk object 93"/>
          <p:cNvSpPr/>
          <p:nvPr/>
        </p:nvSpPr>
        <p:spPr>
          <a:xfrm>
            <a:off x="5290618" y="3533537"/>
            <a:ext cx="1108075" cy="531495"/>
          </a:xfrm>
          <a:custGeom>
            <a:avLst/>
            <a:gdLst/>
            <a:ahLst/>
            <a:cxnLst/>
            <a:rect l="l" t="t" r="r" b="b"/>
            <a:pathLst>
              <a:path w="1108075" h="531495">
                <a:moveTo>
                  <a:pt x="1107730" y="0"/>
                </a:moveTo>
                <a:lnTo>
                  <a:pt x="0" y="531272"/>
                </a:lnTo>
              </a:path>
            </a:pathLst>
          </a:custGeom>
          <a:ln w="125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bk object 94"/>
          <p:cNvSpPr/>
          <p:nvPr/>
        </p:nvSpPr>
        <p:spPr>
          <a:xfrm>
            <a:off x="5290618" y="4064810"/>
            <a:ext cx="531495" cy="1108075"/>
          </a:xfrm>
          <a:custGeom>
            <a:avLst/>
            <a:gdLst/>
            <a:ahLst/>
            <a:cxnLst/>
            <a:rect l="l" t="t" r="r" b="b"/>
            <a:pathLst>
              <a:path w="531495" h="1108075">
                <a:moveTo>
                  <a:pt x="0" y="0"/>
                </a:moveTo>
                <a:lnTo>
                  <a:pt x="531251" y="1107728"/>
                </a:lnTo>
              </a:path>
            </a:pathLst>
          </a:custGeom>
          <a:ln w="125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bk object 95"/>
          <p:cNvSpPr/>
          <p:nvPr/>
        </p:nvSpPr>
        <p:spPr>
          <a:xfrm>
            <a:off x="5821869" y="4641267"/>
            <a:ext cx="1108075" cy="531495"/>
          </a:xfrm>
          <a:custGeom>
            <a:avLst/>
            <a:gdLst/>
            <a:ahLst/>
            <a:cxnLst/>
            <a:rect l="l" t="t" r="r" b="b"/>
            <a:pathLst>
              <a:path w="1108075" h="531495">
                <a:moveTo>
                  <a:pt x="0" y="531270"/>
                </a:moveTo>
                <a:lnTo>
                  <a:pt x="1107730" y="0"/>
                </a:lnTo>
              </a:path>
            </a:pathLst>
          </a:custGeom>
          <a:ln w="125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bk object 96"/>
          <p:cNvSpPr/>
          <p:nvPr/>
        </p:nvSpPr>
        <p:spPr>
          <a:xfrm>
            <a:off x="5126169" y="4149730"/>
            <a:ext cx="596265" cy="1075055"/>
          </a:xfrm>
          <a:custGeom>
            <a:avLst/>
            <a:gdLst/>
            <a:ahLst/>
            <a:cxnLst/>
            <a:rect l="l" t="t" r="r" b="b"/>
            <a:pathLst>
              <a:path w="596264" h="1075054">
                <a:moveTo>
                  <a:pt x="595637" y="1074463"/>
                </a:moveTo>
                <a:lnTo>
                  <a:pt x="0" y="0"/>
                </a:lnTo>
              </a:path>
            </a:pathLst>
          </a:custGeom>
          <a:ln w="125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bk object 97"/>
          <p:cNvSpPr/>
          <p:nvPr/>
        </p:nvSpPr>
        <p:spPr>
          <a:xfrm>
            <a:off x="4051684" y="4149730"/>
            <a:ext cx="1075055" cy="595630"/>
          </a:xfrm>
          <a:custGeom>
            <a:avLst/>
            <a:gdLst/>
            <a:ahLst/>
            <a:cxnLst/>
            <a:rect l="l" t="t" r="r" b="b"/>
            <a:pathLst>
              <a:path w="1075054" h="595629">
                <a:moveTo>
                  <a:pt x="1074484" y="0"/>
                </a:moveTo>
                <a:lnTo>
                  <a:pt x="0" y="595633"/>
                </a:lnTo>
              </a:path>
            </a:pathLst>
          </a:custGeom>
          <a:ln w="125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bk object 98"/>
          <p:cNvSpPr/>
          <p:nvPr/>
        </p:nvSpPr>
        <p:spPr>
          <a:xfrm>
            <a:off x="4051684" y="4745364"/>
            <a:ext cx="596265" cy="1075055"/>
          </a:xfrm>
          <a:custGeom>
            <a:avLst/>
            <a:gdLst/>
            <a:ahLst/>
            <a:cxnLst/>
            <a:rect l="l" t="t" r="r" b="b"/>
            <a:pathLst>
              <a:path w="596264" h="1075054">
                <a:moveTo>
                  <a:pt x="0" y="0"/>
                </a:moveTo>
                <a:lnTo>
                  <a:pt x="595655" y="1074484"/>
                </a:lnTo>
              </a:path>
            </a:pathLst>
          </a:custGeom>
          <a:ln w="125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bk object 99"/>
          <p:cNvSpPr/>
          <p:nvPr/>
        </p:nvSpPr>
        <p:spPr>
          <a:xfrm>
            <a:off x="4647340" y="5224194"/>
            <a:ext cx="1075055" cy="596265"/>
          </a:xfrm>
          <a:custGeom>
            <a:avLst/>
            <a:gdLst/>
            <a:ahLst/>
            <a:cxnLst/>
            <a:rect l="l" t="t" r="r" b="b"/>
            <a:pathLst>
              <a:path w="1075054" h="596264">
                <a:moveTo>
                  <a:pt x="0" y="595655"/>
                </a:moveTo>
                <a:lnTo>
                  <a:pt x="1074466" y="0"/>
                </a:lnTo>
              </a:path>
            </a:pathLst>
          </a:custGeom>
          <a:ln w="125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bk object 100"/>
          <p:cNvSpPr/>
          <p:nvPr/>
        </p:nvSpPr>
        <p:spPr>
          <a:xfrm>
            <a:off x="2849986" y="5523966"/>
            <a:ext cx="673735" cy="1028065"/>
          </a:xfrm>
          <a:custGeom>
            <a:avLst/>
            <a:gdLst/>
            <a:ahLst/>
            <a:cxnLst/>
            <a:rect l="l" t="t" r="r" b="b"/>
            <a:pathLst>
              <a:path w="673735" h="1028065">
                <a:moveTo>
                  <a:pt x="0" y="0"/>
                </a:moveTo>
                <a:lnTo>
                  <a:pt x="673420" y="1027511"/>
                </a:lnTo>
              </a:path>
            </a:pathLst>
          </a:custGeom>
          <a:ln w="125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bk object 101"/>
          <p:cNvSpPr/>
          <p:nvPr/>
        </p:nvSpPr>
        <p:spPr>
          <a:xfrm>
            <a:off x="3877499" y="4850546"/>
            <a:ext cx="673735" cy="1028065"/>
          </a:xfrm>
          <a:custGeom>
            <a:avLst/>
            <a:gdLst/>
            <a:ahLst/>
            <a:cxnLst/>
            <a:rect l="l" t="t" r="r" b="b"/>
            <a:pathLst>
              <a:path w="673735" h="1028064">
                <a:moveTo>
                  <a:pt x="673440" y="1027512"/>
                </a:moveTo>
                <a:lnTo>
                  <a:pt x="0" y="0"/>
                </a:lnTo>
              </a:path>
            </a:pathLst>
          </a:custGeom>
          <a:ln w="125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bk object 102"/>
          <p:cNvSpPr/>
          <p:nvPr/>
        </p:nvSpPr>
        <p:spPr>
          <a:xfrm>
            <a:off x="2849986" y="4850546"/>
            <a:ext cx="1028065" cy="673735"/>
          </a:xfrm>
          <a:custGeom>
            <a:avLst/>
            <a:gdLst/>
            <a:ahLst/>
            <a:cxnLst/>
            <a:rect l="l" t="t" r="r" b="b"/>
            <a:pathLst>
              <a:path w="1028064" h="673735">
                <a:moveTo>
                  <a:pt x="1027512" y="0"/>
                </a:moveTo>
                <a:lnTo>
                  <a:pt x="0" y="673420"/>
                </a:lnTo>
              </a:path>
            </a:pathLst>
          </a:custGeom>
          <a:ln w="125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bk object 103"/>
          <p:cNvSpPr/>
          <p:nvPr/>
        </p:nvSpPr>
        <p:spPr>
          <a:xfrm>
            <a:off x="3523406" y="5878058"/>
            <a:ext cx="1028065" cy="673735"/>
          </a:xfrm>
          <a:custGeom>
            <a:avLst/>
            <a:gdLst/>
            <a:ahLst/>
            <a:cxnLst/>
            <a:rect l="l" t="t" r="r" b="b"/>
            <a:pathLst>
              <a:path w="1028064" h="673734">
                <a:moveTo>
                  <a:pt x="0" y="673418"/>
                </a:moveTo>
                <a:lnTo>
                  <a:pt x="1027532" y="0"/>
                </a:lnTo>
              </a:path>
            </a:pathLst>
          </a:custGeom>
          <a:ln w="125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bk object 104"/>
          <p:cNvSpPr/>
          <p:nvPr/>
        </p:nvSpPr>
        <p:spPr>
          <a:xfrm>
            <a:off x="2706547" y="5619060"/>
            <a:ext cx="684530" cy="1021080"/>
          </a:xfrm>
          <a:custGeom>
            <a:avLst/>
            <a:gdLst/>
            <a:ahLst/>
            <a:cxnLst/>
            <a:rect l="l" t="t" r="r" b="b"/>
            <a:pathLst>
              <a:path w="684529" h="1021079">
                <a:moveTo>
                  <a:pt x="683947" y="1020521"/>
                </a:moveTo>
                <a:lnTo>
                  <a:pt x="0" y="0"/>
                </a:lnTo>
              </a:path>
            </a:pathLst>
          </a:custGeom>
          <a:ln w="125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bk object 105"/>
          <p:cNvSpPr/>
          <p:nvPr/>
        </p:nvSpPr>
        <p:spPr>
          <a:xfrm>
            <a:off x="1175724" y="5619060"/>
            <a:ext cx="1530985" cy="1026160"/>
          </a:xfrm>
          <a:custGeom>
            <a:avLst/>
            <a:gdLst/>
            <a:ahLst/>
            <a:cxnLst/>
            <a:rect l="l" t="t" r="r" b="b"/>
            <a:pathLst>
              <a:path w="1530985" h="1026159">
                <a:moveTo>
                  <a:pt x="1530823" y="0"/>
                </a:moveTo>
                <a:lnTo>
                  <a:pt x="0" y="1025909"/>
                </a:lnTo>
              </a:path>
            </a:pathLst>
          </a:custGeom>
          <a:ln w="125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bk object 106"/>
          <p:cNvSpPr/>
          <p:nvPr/>
        </p:nvSpPr>
        <p:spPr>
          <a:xfrm>
            <a:off x="1175724" y="6644969"/>
            <a:ext cx="684530" cy="1021080"/>
          </a:xfrm>
          <a:custGeom>
            <a:avLst/>
            <a:gdLst/>
            <a:ahLst/>
            <a:cxnLst/>
            <a:rect l="l" t="t" r="r" b="b"/>
            <a:pathLst>
              <a:path w="684530" h="1021079">
                <a:moveTo>
                  <a:pt x="0" y="0"/>
                </a:moveTo>
                <a:lnTo>
                  <a:pt x="683967" y="1020542"/>
                </a:lnTo>
              </a:path>
            </a:pathLst>
          </a:custGeom>
          <a:ln w="125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bk object 107"/>
          <p:cNvSpPr/>
          <p:nvPr/>
        </p:nvSpPr>
        <p:spPr>
          <a:xfrm>
            <a:off x="1859691" y="6639581"/>
            <a:ext cx="1530985" cy="1026160"/>
          </a:xfrm>
          <a:custGeom>
            <a:avLst/>
            <a:gdLst/>
            <a:ahLst/>
            <a:cxnLst/>
            <a:rect l="l" t="t" r="r" b="b"/>
            <a:pathLst>
              <a:path w="1530985" h="1026159">
                <a:moveTo>
                  <a:pt x="0" y="1025931"/>
                </a:moveTo>
                <a:lnTo>
                  <a:pt x="1530803" y="0"/>
                </a:lnTo>
              </a:path>
            </a:pathLst>
          </a:custGeom>
          <a:ln w="125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bk object 108"/>
          <p:cNvSpPr/>
          <p:nvPr/>
        </p:nvSpPr>
        <p:spPr>
          <a:xfrm>
            <a:off x="1175724" y="5619056"/>
            <a:ext cx="2214880" cy="2046605"/>
          </a:xfrm>
          <a:custGeom>
            <a:avLst/>
            <a:gdLst/>
            <a:ahLst/>
            <a:cxnLst/>
            <a:rect l="l" t="t" r="r" b="b"/>
            <a:pathLst>
              <a:path w="2214879" h="2046604">
                <a:moveTo>
                  <a:pt x="1530823" y="0"/>
                </a:moveTo>
                <a:lnTo>
                  <a:pt x="0" y="1025913"/>
                </a:lnTo>
                <a:lnTo>
                  <a:pt x="683967" y="2046452"/>
                </a:lnTo>
                <a:lnTo>
                  <a:pt x="2214770" y="1020525"/>
                </a:lnTo>
                <a:lnTo>
                  <a:pt x="1530823" y="0"/>
                </a:lnTo>
                <a:close/>
              </a:path>
            </a:pathLst>
          </a:custGeom>
          <a:solidFill>
            <a:srgbClr val="ECED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bk object 109"/>
          <p:cNvSpPr/>
          <p:nvPr/>
        </p:nvSpPr>
        <p:spPr>
          <a:xfrm>
            <a:off x="1175724" y="5619056"/>
            <a:ext cx="2214880" cy="2046605"/>
          </a:xfrm>
          <a:custGeom>
            <a:avLst/>
            <a:gdLst/>
            <a:ahLst/>
            <a:cxnLst/>
            <a:rect l="l" t="t" r="r" b="b"/>
            <a:pathLst>
              <a:path w="2214879" h="2046604">
                <a:moveTo>
                  <a:pt x="683967" y="2046452"/>
                </a:moveTo>
                <a:lnTo>
                  <a:pt x="2214770" y="1020525"/>
                </a:lnTo>
                <a:lnTo>
                  <a:pt x="1530823" y="0"/>
                </a:lnTo>
                <a:lnTo>
                  <a:pt x="0" y="1025913"/>
                </a:lnTo>
                <a:lnTo>
                  <a:pt x="683967" y="2046452"/>
                </a:lnTo>
                <a:close/>
              </a:path>
            </a:pathLst>
          </a:custGeom>
          <a:ln w="7199">
            <a:solidFill>
              <a:srgbClr val="15161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bk object 110"/>
          <p:cNvSpPr/>
          <p:nvPr/>
        </p:nvSpPr>
        <p:spPr>
          <a:xfrm>
            <a:off x="2849986" y="4850546"/>
            <a:ext cx="1701164" cy="1701164"/>
          </a:xfrm>
          <a:custGeom>
            <a:avLst/>
            <a:gdLst/>
            <a:ahLst/>
            <a:cxnLst/>
            <a:rect l="l" t="t" r="r" b="b"/>
            <a:pathLst>
              <a:path w="1701164" h="1701165">
                <a:moveTo>
                  <a:pt x="1027512" y="0"/>
                </a:moveTo>
                <a:lnTo>
                  <a:pt x="0" y="673420"/>
                </a:lnTo>
                <a:lnTo>
                  <a:pt x="673420" y="1700931"/>
                </a:lnTo>
                <a:lnTo>
                  <a:pt x="1700952" y="1027512"/>
                </a:lnTo>
                <a:lnTo>
                  <a:pt x="1027512" y="0"/>
                </a:lnTo>
                <a:close/>
              </a:path>
            </a:pathLst>
          </a:custGeom>
          <a:solidFill>
            <a:srgbClr val="ECED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bk object 111"/>
          <p:cNvSpPr/>
          <p:nvPr/>
        </p:nvSpPr>
        <p:spPr>
          <a:xfrm>
            <a:off x="2849986" y="4850546"/>
            <a:ext cx="1701164" cy="1701164"/>
          </a:xfrm>
          <a:custGeom>
            <a:avLst/>
            <a:gdLst/>
            <a:ahLst/>
            <a:cxnLst/>
            <a:rect l="l" t="t" r="r" b="b"/>
            <a:pathLst>
              <a:path w="1701164" h="1701165">
                <a:moveTo>
                  <a:pt x="0" y="673420"/>
                </a:moveTo>
                <a:lnTo>
                  <a:pt x="673420" y="1700931"/>
                </a:lnTo>
                <a:lnTo>
                  <a:pt x="1700952" y="1027512"/>
                </a:lnTo>
                <a:lnTo>
                  <a:pt x="1027512" y="0"/>
                </a:lnTo>
                <a:lnTo>
                  <a:pt x="0" y="673420"/>
                </a:lnTo>
                <a:close/>
              </a:path>
            </a:pathLst>
          </a:custGeom>
          <a:ln w="7199">
            <a:solidFill>
              <a:srgbClr val="15161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bk object 112"/>
          <p:cNvSpPr/>
          <p:nvPr/>
        </p:nvSpPr>
        <p:spPr>
          <a:xfrm>
            <a:off x="4051684" y="4149730"/>
            <a:ext cx="1670685" cy="1670685"/>
          </a:xfrm>
          <a:custGeom>
            <a:avLst/>
            <a:gdLst/>
            <a:ahLst/>
            <a:cxnLst/>
            <a:rect l="l" t="t" r="r" b="b"/>
            <a:pathLst>
              <a:path w="1670685" h="1670685">
                <a:moveTo>
                  <a:pt x="1074484" y="0"/>
                </a:moveTo>
                <a:lnTo>
                  <a:pt x="0" y="595633"/>
                </a:lnTo>
                <a:lnTo>
                  <a:pt x="595659" y="1670122"/>
                </a:lnTo>
                <a:lnTo>
                  <a:pt x="1670122" y="1074463"/>
                </a:lnTo>
                <a:lnTo>
                  <a:pt x="1074484" y="0"/>
                </a:lnTo>
                <a:close/>
              </a:path>
            </a:pathLst>
          </a:custGeom>
          <a:solidFill>
            <a:srgbClr val="ECED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bk object 113"/>
          <p:cNvSpPr/>
          <p:nvPr/>
        </p:nvSpPr>
        <p:spPr>
          <a:xfrm>
            <a:off x="4051684" y="4149730"/>
            <a:ext cx="1670685" cy="1670685"/>
          </a:xfrm>
          <a:custGeom>
            <a:avLst/>
            <a:gdLst/>
            <a:ahLst/>
            <a:cxnLst/>
            <a:rect l="l" t="t" r="r" b="b"/>
            <a:pathLst>
              <a:path w="1670685" h="1670685">
                <a:moveTo>
                  <a:pt x="0" y="595633"/>
                </a:moveTo>
                <a:lnTo>
                  <a:pt x="595659" y="1670122"/>
                </a:lnTo>
                <a:lnTo>
                  <a:pt x="1670122" y="1074463"/>
                </a:lnTo>
                <a:lnTo>
                  <a:pt x="1074484" y="0"/>
                </a:lnTo>
                <a:lnTo>
                  <a:pt x="0" y="595633"/>
                </a:lnTo>
                <a:close/>
              </a:path>
            </a:pathLst>
          </a:custGeom>
          <a:ln w="7199">
            <a:solidFill>
              <a:srgbClr val="15161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bk object 114"/>
          <p:cNvSpPr/>
          <p:nvPr/>
        </p:nvSpPr>
        <p:spPr>
          <a:xfrm>
            <a:off x="5290620" y="3533537"/>
            <a:ext cx="1639570" cy="1639570"/>
          </a:xfrm>
          <a:custGeom>
            <a:avLst/>
            <a:gdLst/>
            <a:ahLst/>
            <a:cxnLst/>
            <a:rect l="l" t="t" r="r" b="b"/>
            <a:pathLst>
              <a:path w="1639570" h="1639570">
                <a:moveTo>
                  <a:pt x="1107728" y="0"/>
                </a:moveTo>
                <a:lnTo>
                  <a:pt x="0" y="531272"/>
                </a:lnTo>
                <a:lnTo>
                  <a:pt x="531248" y="1639001"/>
                </a:lnTo>
                <a:lnTo>
                  <a:pt x="1638975" y="1107730"/>
                </a:lnTo>
                <a:lnTo>
                  <a:pt x="1107728" y="0"/>
                </a:lnTo>
                <a:close/>
              </a:path>
            </a:pathLst>
          </a:custGeom>
          <a:solidFill>
            <a:srgbClr val="ECED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bk object 115"/>
          <p:cNvSpPr/>
          <p:nvPr/>
        </p:nvSpPr>
        <p:spPr>
          <a:xfrm>
            <a:off x="5290620" y="3533537"/>
            <a:ext cx="1639570" cy="1639570"/>
          </a:xfrm>
          <a:custGeom>
            <a:avLst/>
            <a:gdLst/>
            <a:ahLst/>
            <a:cxnLst/>
            <a:rect l="l" t="t" r="r" b="b"/>
            <a:pathLst>
              <a:path w="1639570" h="1639570">
                <a:moveTo>
                  <a:pt x="0" y="531272"/>
                </a:moveTo>
                <a:lnTo>
                  <a:pt x="531248" y="1639001"/>
                </a:lnTo>
                <a:lnTo>
                  <a:pt x="1638975" y="1107730"/>
                </a:lnTo>
                <a:lnTo>
                  <a:pt x="1107728" y="0"/>
                </a:lnTo>
                <a:lnTo>
                  <a:pt x="0" y="531272"/>
                </a:lnTo>
                <a:close/>
              </a:path>
            </a:pathLst>
          </a:custGeom>
          <a:ln w="7199">
            <a:solidFill>
              <a:srgbClr val="15161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bk object 116"/>
          <p:cNvSpPr/>
          <p:nvPr/>
        </p:nvSpPr>
        <p:spPr>
          <a:xfrm>
            <a:off x="6640455" y="3041543"/>
            <a:ext cx="1557655" cy="1557655"/>
          </a:xfrm>
          <a:custGeom>
            <a:avLst/>
            <a:gdLst/>
            <a:ahLst/>
            <a:cxnLst/>
            <a:rect l="l" t="t" r="r" b="b"/>
            <a:pathLst>
              <a:path w="1557654" h="1557654">
                <a:moveTo>
                  <a:pt x="1163815" y="0"/>
                </a:moveTo>
                <a:lnTo>
                  <a:pt x="0" y="393472"/>
                </a:lnTo>
                <a:lnTo>
                  <a:pt x="393468" y="1557284"/>
                </a:lnTo>
                <a:lnTo>
                  <a:pt x="1557287" y="1163815"/>
                </a:lnTo>
                <a:lnTo>
                  <a:pt x="1163815" y="0"/>
                </a:lnTo>
                <a:close/>
              </a:path>
            </a:pathLst>
          </a:custGeom>
          <a:solidFill>
            <a:srgbClr val="ECED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bk object 117"/>
          <p:cNvSpPr/>
          <p:nvPr/>
        </p:nvSpPr>
        <p:spPr>
          <a:xfrm>
            <a:off x="6640455" y="3041543"/>
            <a:ext cx="1557655" cy="1557655"/>
          </a:xfrm>
          <a:custGeom>
            <a:avLst/>
            <a:gdLst/>
            <a:ahLst/>
            <a:cxnLst/>
            <a:rect l="l" t="t" r="r" b="b"/>
            <a:pathLst>
              <a:path w="1557654" h="1557654">
                <a:moveTo>
                  <a:pt x="0" y="393472"/>
                </a:moveTo>
                <a:lnTo>
                  <a:pt x="393468" y="1557284"/>
                </a:lnTo>
                <a:lnTo>
                  <a:pt x="1557287" y="1163815"/>
                </a:lnTo>
                <a:lnTo>
                  <a:pt x="1163815" y="0"/>
                </a:lnTo>
                <a:lnTo>
                  <a:pt x="0" y="393472"/>
                </a:lnTo>
                <a:close/>
              </a:path>
            </a:pathLst>
          </a:custGeom>
          <a:ln w="7199">
            <a:solidFill>
              <a:srgbClr val="15161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bk object 118"/>
          <p:cNvSpPr/>
          <p:nvPr/>
        </p:nvSpPr>
        <p:spPr>
          <a:xfrm>
            <a:off x="7989044" y="2669248"/>
            <a:ext cx="1503680" cy="1503680"/>
          </a:xfrm>
          <a:custGeom>
            <a:avLst/>
            <a:gdLst/>
            <a:ahLst/>
            <a:cxnLst/>
            <a:rect l="l" t="t" r="r" b="b"/>
            <a:pathLst>
              <a:path w="1503679" h="1503679">
                <a:moveTo>
                  <a:pt x="1187075" y="0"/>
                </a:moveTo>
                <a:lnTo>
                  <a:pt x="0" y="316519"/>
                </a:lnTo>
                <a:lnTo>
                  <a:pt x="316519" y="1503591"/>
                </a:lnTo>
                <a:lnTo>
                  <a:pt x="1503572" y="1187071"/>
                </a:lnTo>
                <a:lnTo>
                  <a:pt x="1187075" y="0"/>
                </a:lnTo>
                <a:close/>
              </a:path>
            </a:pathLst>
          </a:custGeom>
          <a:solidFill>
            <a:srgbClr val="ECED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bk object 119"/>
          <p:cNvSpPr/>
          <p:nvPr/>
        </p:nvSpPr>
        <p:spPr>
          <a:xfrm>
            <a:off x="7989044" y="2669248"/>
            <a:ext cx="1503680" cy="1503680"/>
          </a:xfrm>
          <a:custGeom>
            <a:avLst/>
            <a:gdLst/>
            <a:ahLst/>
            <a:cxnLst/>
            <a:rect l="l" t="t" r="r" b="b"/>
            <a:pathLst>
              <a:path w="1503679" h="1503679">
                <a:moveTo>
                  <a:pt x="0" y="316519"/>
                </a:moveTo>
                <a:lnTo>
                  <a:pt x="316519" y="1503591"/>
                </a:lnTo>
                <a:lnTo>
                  <a:pt x="1503572" y="1187071"/>
                </a:lnTo>
                <a:lnTo>
                  <a:pt x="1187075" y="0"/>
                </a:lnTo>
                <a:lnTo>
                  <a:pt x="0" y="316519"/>
                </a:lnTo>
                <a:close/>
              </a:path>
            </a:pathLst>
          </a:custGeom>
          <a:ln w="7199">
            <a:solidFill>
              <a:srgbClr val="15161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bk object 120"/>
          <p:cNvSpPr/>
          <p:nvPr/>
        </p:nvSpPr>
        <p:spPr>
          <a:xfrm>
            <a:off x="12219771" y="2196227"/>
            <a:ext cx="1882139" cy="1289050"/>
          </a:xfrm>
          <a:custGeom>
            <a:avLst/>
            <a:gdLst/>
            <a:ahLst/>
            <a:cxnLst/>
            <a:rect l="l" t="t" r="r" b="b"/>
            <a:pathLst>
              <a:path w="1882140" h="1289050">
                <a:moveTo>
                  <a:pt x="1841771" y="0"/>
                </a:moveTo>
                <a:lnTo>
                  <a:pt x="0" y="61722"/>
                </a:lnTo>
                <a:lnTo>
                  <a:pt x="40025" y="1288630"/>
                </a:lnTo>
                <a:lnTo>
                  <a:pt x="1881839" y="1227823"/>
                </a:lnTo>
                <a:lnTo>
                  <a:pt x="1841771" y="0"/>
                </a:lnTo>
                <a:close/>
              </a:path>
            </a:pathLst>
          </a:custGeom>
          <a:solidFill>
            <a:srgbClr val="ECED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bk object 121"/>
          <p:cNvSpPr/>
          <p:nvPr/>
        </p:nvSpPr>
        <p:spPr>
          <a:xfrm>
            <a:off x="12219771" y="2196227"/>
            <a:ext cx="1882139" cy="1289050"/>
          </a:xfrm>
          <a:custGeom>
            <a:avLst/>
            <a:gdLst/>
            <a:ahLst/>
            <a:cxnLst/>
            <a:rect l="l" t="t" r="r" b="b"/>
            <a:pathLst>
              <a:path w="1882140" h="1289050">
                <a:moveTo>
                  <a:pt x="0" y="61722"/>
                </a:moveTo>
                <a:lnTo>
                  <a:pt x="40025" y="1288630"/>
                </a:lnTo>
                <a:lnTo>
                  <a:pt x="1881839" y="1227823"/>
                </a:lnTo>
                <a:lnTo>
                  <a:pt x="1841771" y="0"/>
                </a:lnTo>
                <a:lnTo>
                  <a:pt x="0" y="61722"/>
                </a:lnTo>
                <a:close/>
              </a:path>
            </a:pathLst>
          </a:custGeom>
          <a:ln w="7199">
            <a:solidFill>
              <a:srgbClr val="15161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bk object 122"/>
          <p:cNvSpPr/>
          <p:nvPr/>
        </p:nvSpPr>
        <p:spPr>
          <a:xfrm>
            <a:off x="9388123" y="2411093"/>
            <a:ext cx="1452245" cy="1421130"/>
          </a:xfrm>
          <a:custGeom>
            <a:avLst/>
            <a:gdLst/>
            <a:ahLst/>
            <a:cxnLst/>
            <a:rect l="l" t="t" r="r" b="b"/>
            <a:pathLst>
              <a:path w="1452245" h="1421129">
                <a:moveTo>
                  <a:pt x="352073" y="148837"/>
                </a:moveTo>
                <a:lnTo>
                  <a:pt x="0" y="211244"/>
                </a:lnTo>
                <a:lnTo>
                  <a:pt x="214459" y="1420930"/>
                </a:lnTo>
                <a:lnTo>
                  <a:pt x="566096" y="1356147"/>
                </a:lnTo>
                <a:lnTo>
                  <a:pt x="531248" y="1159581"/>
                </a:lnTo>
                <a:lnTo>
                  <a:pt x="1035291" y="1070228"/>
                </a:lnTo>
                <a:lnTo>
                  <a:pt x="1428162" y="1070228"/>
                </a:lnTo>
                <a:lnTo>
                  <a:pt x="1297798" y="343054"/>
                </a:lnTo>
                <a:lnTo>
                  <a:pt x="386502" y="343054"/>
                </a:lnTo>
                <a:lnTo>
                  <a:pt x="352073" y="148837"/>
                </a:lnTo>
                <a:close/>
              </a:path>
              <a:path w="1452245" h="1421129">
                <a:moveTo>
                  <a:pt x="1428162" y="1070228"/>
                </a:moveTo>
                <a:lnTo>
                  <a:pt x="1035291" y="1070228"/>
                </a:lnTo>
                <a:lnTo>
                  <a:pt x="1070136" y="1266799"/>
                </a:lnTo>
                <a:lnTo>
                  <a:pt x="1451710" y="1201582"/>
                </a:lnTo>
                <a:lnTo>
                  <a:pt x="1428162" y="1070228"/>
                </a:lnTo>
                <a:close/>
              </a:path>
              <a:path w="1452245" h="1421129">
                <a:moveTo>
                  <a:pt x="1236298" y="0"/>
                </a:moveTo>
                <a:lnTo>
                  <a:pt x="856973" y="64392"/>
                </a:lnTo>
                <a:lnTo>
                  <a:pt x="890543" y="253702"/>
                </a:lnTo>
                <a:lnTo>
                  <a:pt x="386502" y="343054"/>
                </a:lnTo>
                <a:lnTo>
                  <a:pt x="1297798" y="343054"/>
                </a:lnTo>
                <a:lnTo>
                  <a:pt x="1236298" y="0"/>
                </a:lnTo>
                <a:close/>
              </a:path>
            </a:pathLst>
          </a:custGeom>
          <a:solidFill>
            <a:srgbClr val="ECED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bk object 123"/>
          <p:cNvSpPr/>
          <p:nvPr/>
        </p:nvSpPr>
        <p:spPr>
          <a:xfrm>
            <a:off x="9388123" y="2411093"/>
            <a:ext cx="1452245" cy="1421130"/>
          </a:xfrm>
          <a:custGeom>
            <a:avLst/>
            <a:gdLst/>
            <a:ahLst/>
            <a:cxnLst/>
            <a:rect l="l" t="t" r="r" b="b"/>
            <a:pathLst>
              <a:path w="1452245" h="1421129">
                <a:moveTo>
                  <a:pt x="352073" y="148837"/>
                </a:moveTo>
                <a:lnTo>
                  <a:pt x="0" y="211244"/>
                </a:lnTo>
                <a:lnTo>
                  <a:pt x="214459" y="1420930"/>
                </a:lnTo>
                <a:lnTo>
                  <a:pt x="566096" y="1356147"/>
                </a:lnTo>
                <a:lnTo>
                  <a:pt x="531248" y="1159581"/>
                </a:lnTo>
                <a:lnTo>
                  <a:pt x="1035291" y="1070228"/>
                </a:lnTo>
                <a:lnTo>
                  <a:pt x="1070136" y="1266799"/>
                </a:lnTo>
                <a:lnTo>
                  <a:pt x="1451710" y="1201582"/>
                </a:lnTo>
                <a:lnTo>
                  <a:pt x="1236298" y="0"/>
                </a:lnTo>
                <a:lnTo>
                  <a:pt x="856973" y="64392"/>
                </a:lnTo>
                <a:lnTo>
                  <a:pt x="890543" y="253702"/>
                </a:lnTo>
                <a:lnTo>
                  <a:pt x="386502" y="343054"/>
                </a:lnTo>
                <a:lnTo>
                  <a:pt x="352073" y="148837"/>
                </a:lnTo>
                <a:close/>
              </a:path>
            </a:pathLst>
          </a:custGeom>
          <a:ln w="7199">
            <a:solidFill>
              <a:srgbClr val="15161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bk object 124"/>
          <p:cNvSpPr/>
          <p:nvPr/>
        </p:nvSpPr>
        <p:spPr>
          <a:xfrm>
            <a:off x="10811977" y="2269475"/>
            <a:ext cx="1336040" cy="1333500"/>
          </a:xfrm>
          <a:custGeom>
            <a:avLst/>
            <a:gdLst/>
            <a:ahLst/>
            <a:cxnLst/>
            <a:rect l="l" t="t" r="r" b="b"/>
            <a:pathLst>
              <a:path w="1336040" h="1333500">
                <a:moveTo>
                  <a:pt x="358087" y="77743"/>
                </a:moveTo>
                <a:lnTo>
                  <a:pt x="0" y="109774"/>
                </a:lnTo>
                <a:lnTo>
                  <a:pt x="111898" y="1333192"/>
                </a:lnTo>
                <a:lnTo>
                  <a:pt x="468859" y="1300863"/>
                </a:lnTo>
                <a:lnTo>
                  <a:pt x="468489" y="1299801"/>
                </a:lnTo>
                <a:lnTo>
                  <a:pt x="450640" y="1099612"/>
                </a:lnTo>
                <a:lnTo>
                  <a:pt x="960443" y="1053429"/>
                </a:lnTo>
                <a:lnTo>
                  <a:pt x="1319972" y="1053429"/>
                </a:lnTo>
                <a:lnTo>
                  <a:pt x="1248658" y="273726"/>
                </a:lnTo>
                <a:lnTo>
                  <a:pt x="375828" y="273726"/>
                </a:lnTo>
                <a:lnTo>
                  <a:pt x="358087" y="77743"/>
                </a:lnTo>
                <a:close/>
              </a:path>
              <a:path w="1336040" h="1333500">
                <a:moveTo>
                  <a:pt x="1319972" y="1053429"/>
                </a:moveTo>
                <a:lnTo>
                  <a:pt x="960443" y="1053429"/>
                </a:lnTo>
                <a:lnTo>
                  <a:pt x="978663" y="1254658"/>
                </a:lnTo>
                <a:lnTo>
                  <a:pt x="1335420" y="1222330"/>
                </a:lnTo>
                <a:lnTo>
                  <a:pt x="1319972" y="1053429"/>
                </a:lnTo>
                <a:close/>
              </a:path>
              <a:path w="1336040" h="1333500">
                <a:moveTo>
                  <a:pt x="1223622" y="0"/>
                </a:moveTo>
                <a:lnTo>
                  <a:pt x="867909" y="31911"/>
                </a:lnTo>
                <a:lnTo>
                  <a:pt x="885631" y="227563"/>
                </a:lnTo>
                <a:lnTo>
                  <a:pt x="375828" y="273726"/>
                </a:lnTo>
                <a:lnTo>
                  <a:pt x="1248658" y="273726"/>
                </a:lnTo>
                <a:lnTo>
                  <a:pt x="1223622" y="0"/>
                </a:lnTo>
                <a:close/>
              </a:path>
            </a:pathLst>
          </a:custGeom>
          <a:solidFill>
            <a:srgbClr val="ECED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bk object 125"/>
          <p:cNvSpPr/>
          <p:nvPr/>
        </p:nvSpPr>
        <p:spPr>
          <a:xfrm>
            <a:off x="10811977" y="2269475"/>
            <a:ext cx="1336040" cy="1333500"/>
          </a:xfrm>
          <a:custGeom>
            <a:avLst/>
            <a:gdLst/>
            <a:ahLst/>
            <a:cxnLst/>
            <a:rect l="l" t="t" r="r" b="b"/>
            <a:pathLst>
              <a:path w="1336040" h="1333500">
                <a:moveTo>
                  <a:pt x="0" y="109774"/>
                </a:moveTo>
                <a:lnTo>
                  <a:pt x="111898" y="1333192"/>
                </a:lnTo>
                <a:lnTo>
                  <a:pt x="468859" y="1300863"/>
                </a:lnTo>
                <a:lnTo>
                  <a:pt x="468489" y="1299801"/>
                </a:lnTo>
                <a:lnTo>
                  <a:pt x="450640" y="1099612"/>
                </a:lnTo>
                <a:lnTo>
                  <a:pt x="960443" y="1053429"/>
                </a:lnTo>
                <a:lnTo>
                  <a:pt x="978663" y="1254658"/>
                </a:lnTo>
                <a:lnTo>
                  <a:pt x="1335420" y="1222330"/>
                </a:lnTo>
                <a:lnTo>
                  <a:pt x="1223622" y="0"/>
                </a:lnTo>
                <a:lnTo>
                  <a:pt x="867909" y="31911"/>
                </a:lnTo>
                <a:lnTo>
                  <a:pt x="885631" y="227563"/>
                </a:lnTo>
                <a:lnTo>
                  <a:pt x="375828" y="273726"/>
                </a:lnTo>
                <a:lnTo>
                  <a:pt x="358087" y="77743"/>
                </a:lnTo>
                <a:lnTo>
                  <a:pt x="0" y="109774"/>
                </a:lnTo>
                <a:close/>
              </a:path>
            </a:pathLst>
          </a:custGeom>
          <a:ln w="7199">
            <a:solidFill>
              <a:srgbClr val="15161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bk object 126"/>
          <p:cNvSpPr/>
          <p:nvPr/>
        </p:nvSpPr>
        <p:spPr>
          <a:xfrm>
            <a:off x="9685004" y="2160756"/>
            <a:ext cx="593725" cy="593725"/>
          </a:xfrm>
          <a:custGeom>
            <a:avLst/>
            <a:gdLst/>
            <a:ahLst/>
            <a:cxnLst/>
            <a:rect l="l" t="t" r="r" b="b"/>
            <a:pathLst>
              <a:path w="593725" h="593725">
                <a:moveTo>
                  <a:pt x="504291" y="0"/>
                </a:moveTo>
                <a:lnTo>
                  <a:pt x="0" y="87790"/>
                </a:lnTo>
                <a:lnTo>
                  <a:pt x="89621" y="593392"/>
                </a:lnTo>
                <a:lnTo>
                  <a:pt x="593661" y="504040"/>
                </a:lnTo>
                <a:lnTo>
                  <a:pt x="50429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bk object 127"/>
          <p:cNvSpPr/>
          <p:nvPr/>
        </p:nvSpPr>
        <p:spPr>
          <a:xfrm>
            <a:off x="9685004" y="2160756"/>
            <a:ext cx="593725" cy="593725"/>
          </a:xfrm>
          <a:custGeom>
            <a:avLst/>
            <a:gdLst/>
            <a:ahLst/>
            <a:cxnLst/>
            <a:rect l="l" t="t" r="r" b="b"/>
            <a:pathLst>
              <a:path w="593725" h="593725">
                <a:moveTo>
                  <a:pt x="0" y="87790"/>
                </a:moveTo>
                <a:lnTo>
                  <a:pt x="89621" y="593392"/>
                </a:lnTo>
                <a:lnTo>
                  <a:pt x="593661" y="504040"/>
                </a:lnTo>
                <a:lnTo>
                  <a:pt x="504291" y="0"/>
                </a:lnTo>
                <a:lnTo>
                  <a:pt x="0" y="87790"/>
                </a:lnTo>
                <a:close/>
              </a:path>
            </a:pathLst>
          </a:custGeom>
          <a:ln w="7199">
            <a:solidFill>
              <a:srgbClr val="15161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bk object 128"/>
          <p:cNvSpPr/>
          <p:nvPr/>
        </p:nvSpPr>
        <p:spPr>
          <a:xfrm>
            <a:off x="11141705" y="1987235"/>
            <a:ext cx="556260" cy="556260"/>
          </a:xfrm>
          <a:custGeom>
            <a:avLst/>
            <a:gdLst/>
            <a:ahLst/>
            <a:cxnLst/>
            <a:rect l="l" t="t" r="r" b="b"/>
            <a:pathLst>
              <a:path w="556259" h="556260">
                <a:moveTo>
                  <a:pt x="509723" y="0"/>
                </a:moveTo>
                <a:lnTo>
                  <a:pt x="0" y="47142"/>
                </a:lnTo>
                <a:lnTo>
                  <a:pt x="46100" y="555966"/>
                </a:lnTo>
                <a:lnTo>
                  <a:pt x="555904" y="509803"/>
                </a:lnTo>
                <a:lnTo>
                  <a:pt x="50972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bk object 129"/>
          <p:cNvSpPr/>
          <p:nvPr/>
        </p:nvSpPr>
        <p:spPr>
          <a:xfrm>
            <a:off x="11141705" y="1987235"/>
            <a:ext cx="556260" cy="556260"/>
          </a:xfrm>
          <a:custGeom>
            <a:avLst/>
            <a:gdLst/>
            <a:ahLst/>
            <a:cxnLst/>
            <a:rect l="l" t="t" r="r" b="b"/>
            <a:pathLst>
              <a:path w="556259" h="556260">
                <a:moveTo>
                  <a:pt x="0" y="47142"/>
                </a:moveTo>
                <a:lnTo>
                  <a:pt x="46100" y="555966"/>
                </a:lnTo>
                <a:lnTo>
                  <a:pt x="555904" y="509803"/>
                </a:lnTo>
                <a:lnTo>
                  <a:pt x="509723" y="0"/>
                </a:lnTo>
                <a:lnTo>
                  <a:pt x="0" y="47142"/>
                </a:lnTo>
                <a:close/>
              </a:path>
            </a:pathLst>
          </a:custGeom>
          <a:ln w="7199">
            <a:solidFill>
              <a:srgbClr val="15161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bk object 130"/>
          <p:cNvSpPr/>
          <p:nvPr/>
        </p:nvSpPr>
        <p:spPr>
          <a:xfrm>
            <a:off x="11262617" y="3322904"/>
            <a:ext cx="556260" cy="556260"/>
          </a:xfrm>
          <a:custGeom>
            <a:avLst/>
            <a:gdLst/>
            <a:ahLst/>
            <a:cxnLst/>
            <a:rect l="l" t="t" r="r" b="b"/>
            <a:pathLst>
              <a:path w="556259" h="556260">
                <a:moveTo>
                  <a:pt x="509803" y="0"/>
                </a:moveTo>
                <a:lnTo>
                  <a:pt x="0" y="46183"/>
                </a:lnTo>
                <a:lnTo>
                  <a:pt x="46181" y="555986"/>
                </a:lnTo>
                <a:lnTo>
                  <a:pt x="555984" y="509805"/>
                </a:lnTo>
                <a:lnTo>
                  <a:pt x="50980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bk object 131"/>
          <p:cNvSpPr/>
          <p:nvPr/>
        </p:nvSpPr>
        <p:spPr>
          <a:xfrm>
            <a:off x="11262617" y="3322904"/>
            <a:ext cx="556260" cy="556260"/>
          </a:xfrm>
          <a:custGeom>
            <a:avLst/>
            <a:gdLst/>
            <a:ahLst/>
            <a:cxnLst/>
            <a:rect l="l" t="t" r="r" b="b"/>
            <a:pathLst>
              <a:path w="556259" h="556260">
                <a:moveTo>
                  <a:pt x="509803" y="0"/>
                </a:moveTo>
                <a:lnTo>
                  <a:pt x="555984" y="509805"/>
                </a:lnTo>
                <a:lnTo>
                  <a:pt x="46181" y="555986"/>
                </a:lnTo>
                <a:lnTo>
                  <a:pt x="0" y="46183"/>
                </a:lnTo>
                <a:lnTo>
                  <a:pt x="509803" y="0"/>
                </a:lnTo>
                <a:close/>
              </a:path>
            </a:pathLst>
          </a:custGeom>
          <a:ln w="7199">
            <a:solidFill>
              <a:srgbClr val="15161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bk object 132"/>
          <p:cNvSpPr/>
          <p:nvPr/>
        </p:nvSpPr>
        <p:spPr>
          <a:xfrm>
            <a:off x="9920023" y="3481322"/>
            <a:ext cx="593090" cy="593725"/>
          </a:xfrm>
          <a:custGeom>
            <a:avLst/>
            <a:gdLst/>
            <a:ahLst/>
            <a:cxnLst/>
            <a:rect l="l" t="t" r="r" b="b"/>
            <a:pathLst>
              <a:path w="593090" h="593725">
                <a:moveTo>
                  <a:pt x="503391" y="0"/>
                </a:moveTo>
                <a:lnTo>
                  <a:pt x="0" y="89236"/>
                </a:lnTo>
                <a:lnTo>
                  <a:pt x="88700" y="593392"/>
                </a:lnTo>
                <a:lnTo>
                  <a:pt x="592739" y="504040"/>
                </a:lnTo>
                <a:lnTo>
                  <a:pt x="50339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bk object 133"/>
          <p:cNvSpPr/>
          <p:nvPr/>
        </p:nvSpPr>
        <p:spPr>
          <a:xfrm>
            <a:off x="9920023" y="3481322"/>
            <a:ext cx="593090" cy="593725"/>
          </a:xfrm>
          <a:custGeom>
            <a:avLst/>
            <a:gdLst/>
            <a:ahLst/>
            <a:cxnLst/>
            <a:rect l="l" t="t" r="r" b="b"/>
            <a:pathLst>
              <a:path w="593090" h="593725">
                <a:moveTo>
                  <a:pt x="503391" y="0"/>
                </a:moveTo>
                <a:lnTo>
                  <a:pt x="592739" y="504040"/>
                </a:lnTo>
                <a:lnTo>
                  <a:pt x="88700" y="593392"/>
                </a:lnTo>
                <a:lnTo>
                  <a:pt x="0" y="89236"/>
                </a:lnTo>
                <a:lnTo>
                  <a:pt x="503391" y="0"/>
                </a:lnTo>
                <a:close/>
              </a:path>
            </a:pathLst>
          </a:custGeom>
          <a:ln w="7199">
            <a:solidFill>
              <a:srgbClr val="15161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" name="bk object 150"/>
          <p:cNvSpPr/>
          <p:nvPr/>
        </p:nvSpPr>
        <p:spPr>
          <a:xfrm>
            <a:off x="6183950" y="4593250"/>
            <a:ext cx="1439545" cy="2278380"/>
          </a:xfrm>
          <a:custGeom>
            <a:avLst/>
            <a:gdLst/>
            <a:ahLst/>
            <a:cxnLst/>
            <a:rect l="l" t="t" r="r" b="b"/>
            <a:pathLst>
              <a:path w="1439545" h="2278379">
                <a:moveTo>
                  <a:pt x="872269" y="2034626"/>
                </a:moveTo>
                <a:lnTo>
                  <a:pt x="296736" y="2275957"/>
                </a:lnTo>
                <a:lnTo>
                  <a:pt x="296993" y="2277165"/>
                </a:lnTo>
                <a:lnTo>
                  <a:pt x="295993" y="2277383"/>
                </a:lnTo>
                <a:lnTo>
                  <a:pt x="296388" y="2278329"/>
                </a:lnTo>
                <a:lnTo>
                  <a:pt x="873061" y="2036519"/>
                </a:lnTo>
                <a:lnTo>
                  <a:pt x="872269" y="2034626"/>
                </a:lnTo>
                <a:close/>
              </a:path>
              <a:path w="1439545" h="2278379">
                <a:moveTo>
                  <a:pt x="257354" y="2090912"/>
                </a:moveTo>
                <a:lnTo>
                  <a:pt x="255355" y="2091348"/>
                </a:lnTo>
                <a:lnTo>
                  <a:pt x="294995" y="2277601"/>
                </a:lnTo>
                <a:lnTo>
                  <a:pt x="295993" y="2277383"/>
                </a:lnTo>
                <a:lnTo>
                  <a:pt x="295596" y="2276435"/>
                </a:lnTo>
                <a:lnTo>
                  <a:pt x="296736" y="2275957"/>
                </a:lnTo>
                <a:lnTo>
                  <a:pt x="257354" y="2090912"/>
                </a:lnTo>
                <a:close/>
              </a:path>
              <a:path w="1439545" h="2278379">
                <a:moveTo>
                  <a:pt x="997" y="889137"/>
                </a:moveTo>
                <a:lnTo>
                  <a:pt x="0" y="889355"/>
                </a:lnTo>
                <a:lnTo>
                  <a:pt x="255355" y="2091348"/>
                </a:lnTo>
                <a:lnTo>
                  <a:pt x="257354" y="2090912"/>
                </a:lnTo>
                <a:lnTo>
                  <a:pt x="2255" y="890146"/>
                </a:lnTo>
                <a:lnTo>
                  <a:pt x="1206" y="890146"/>
                </a:lnTo>
                <a:lnTo>
                  <a:pt x="997" y="889137"/>
                </a:lnTo>
                <a:close/>
              </a:path>
              <a:path w="1439545" h="2278379">
                <a:moveTo>
                  <a:pt x="1437168" y="1796159"/>
                </a:moveTo>
                <a:lnTo>
                  <a:pt x="872269" y="2034626"/>
                </a:lnTo>
                <a:lnTo>
                  <a:pt x="873061" y="2036519"/>
                </a:lnTo>
                <a:lnTo>
                  <a:pt x="1438747" y="1797728"/>
                </a:lnTo>
                <a:lnTo>
                  <a:pt x="1438427" y="1796980"/>
                </a:lnTo>
                <a:lnTo>
                  <a:pt x="1437332" y="1796980"/>
                </a:lnTo>
                <a:lnTo>
                  <a:pt x="1437168" y="1796159"/>
                </a:lnTo>
                <a:close/>
              </a:path>
              <a:path w="1439545" h="2278379">
                <a:moveTo>
                  <a:pt x="1438342" y="1796781"/>
                </a:moveTo>
                <a:lnTo>
                  <a:pt x="1437332" y="1796980"/>
                </a:lnTo>
                <a:lnTo>
                  <a:pt x="1438427" y="1796980"/>
                </a:lnTo>
                <a:lnTo>
                  <a:pt x="1438342" y="1796781"/>
                </a:lnTo>
                <a:close/>
              </a:path>
              <a:path w="1439545" h="2278379">
                <a:moveTo>
                  <a:pt x="1439201" y="1795834"/>
                </a:moveTo>
                <a:lnTo>
                  <a:pt x="1437937" y="1795834"/>
                </a:lnTo>
                <a:lnTo>
                  <a:pt x="1438342" y="1796781"/>
                </a:lnTo>
                <a:lnTo>
                  <a:pt x="1439351" y="1796583"/>
                </a:lnTo>
                <a:lnTo>
                  <a:pt x="1439201" y="1795834"/>
                </a:lnTo>
                <a:close/>
              </a:path>
              <a:path w="1439545" h="2278379">
                <a:moveTo>
                  <a:pt x="1206259" y="633103"/>
                </a:moveTo>
                <a:lnTo>
                  <a:pt x="1205251" y="633301"/>
                </a:lnTo>
                <a:lnTo>
                  <a:pt x="1205467" y="634291"/>
                </a:lnTo>
                <a:lnTo>
                  <a:pt x="1204441" y="634509"/>
                </a:lnTo>
                <a:lnTo>
                  <a:pt x="1437168" y="1796159"/>
                </a:lnTo>
                <a:lnTo>
                  <a:pt x="1437937" y="1795834"/>
                </a:lnTo>
                <a:lnTo>
                  <a:pt x="1439201" y="1795834"/>
                </a:lnTo>
                <a:lnTo>
                  <a:pt x="1206259" y="633103"/>
                </a:lnTo>
                <a:close/>
              </a:path>
              <a:path w="1439545" h="2278379">
                <a:moveTo>
                  <a:pt x="2210" y="889933"/>
                </a:moveTo>
                <a:lnTo>
                  <a:pt x="1206" y="890146"/>
                </a:lnTo>
                <a:lnTo>
                  <a:pt x="2255" y="890146"/>
                </a:lnTo>
                <a:lnTo>
                  <a:pt x="2210" y="889933"/>
                </a:lnTo>
                <a:close/>
              </a:path>
              <a:path w="1439545" h="2278379">
                <a:moveTo>
                  <a:pt x="6980" y="888919"/>
                </a:moveTo>
                <a:lnTo>
                  <a:pt x="1995" y="888919"/>
                </a:lnTo>
                <a:lnTo>
                  <a:pt x="2210" y="889933"/>
                </a:lnTo>
                <a:lnTo>
                  <a:pt x="6980" y="888919"/>
                </a:lnTo>
                <a:close/>
              </a:path>
              <a:path w="1439545" h="2278379">
                <a:moveTo>
                  <a:pt x="328946" y="818424"/>
                </a:moveTo>
                <a:lnTo>
                  <a:pt x="788" y="888127"/>
                </a:lnTo>
                <a:lnTo>
                  <a:pt x="997" y="889137"/>
                </a:lnTo>
                <a:lnTo>
                  <a:pt x="1995" y="888919"/>
                </a:lnTo>
                <a:lnTo>
                  <a:pt x="6980" y="888919"/>
                </a:lnTo>
                <a:lnTo>
                  <a:pt x="330386" y="820210"/>
                </a:lnTo>
                <a:lnTo>
                  <a:pt x="330214" y="819421"/>
                </a:lnTo>
                <a:lnTo>
                  <a:pt x="329158" y="819421"/>
                </a:lnTo>
                <a:lnTo>
                  <a:pt x="328946" y="818424"/>
                </a:lnTo>
                <a:close/>
              </a:path>
              <a:path w="1439545" h="2278379">
                <a:moveTo>
                  <a:pt x="330167" y="819202"/>
                </a:moveTo>
                <a:lnTo>
                  <a:pt x="329158" y="819421"/>
                </a:lnTo>
                <a:lnTo>
                  <a:pt x="330214" y="819421"/>
                </a:lnTo>
                <a:lnTo>
                  <a:pt x="330167" y="819202"/>
                </a:lnTo>
                <a:close/>
              </a:path>
              <a:path w="1439545" h="2278379">
                <a:moveTo>
                  <a:pt x="331015" y="818211"/>
                </a:moveTo>
                <a:lnTo>
                  <a:pt x="329951" y="818211"/>
                </a:lnTo>
                <a:lnTo>
                  <a:pt x="330167" y="819202"/>
                </a:lnTo>
                <a:lnTo>
                  <a:pt x="331179" y="818982"/>
                </a:lnTo>
                <a:lnTo>
                  <a:pt x="331015" y="818211"/>
                </a:lnTo>
                <a:close/>
              </a:path>
              <a:path w="1439545" h="2278379">
                <a:moveTo>
                  <a:pt x="309891" y="718833"/>
                </a:moveTo>
                <a:lnTo>
                  <a:pt x="308895" y="719042"/>
                </a:lnTo>
                <a:lnTo>
                  <a:pt x="309104" y="720040"/>
                </a:lnTo>
                <a:lnTo>
                  <a:pt x="308106" y="720252"/>
                </a:lnTo>
                <a:lnTo>
                  <a:pt x="328946" y="818424"/>
                </a:lnTo>
                <a:lnTo>
                  <a:pt x="329951" y="818211"/>
                </a:lnTo>
                <a:lnTo>
                  <a:pt x="331015" y="818211"/>
                </a:lnTo>
                <a:lnTo>
                  <a:pt x="309891" y="718833"/>
                </a:lnTo>
                <a:close/>
              </a:path>
              <a:path w="1439545" h="2278379">
                <a:moveTo>
                  <a:pt x="308686" y="718041"/>
                </a:moveTo>
                <a:lnTo>
                  <a:pt x="259595" y="728464"/>
                </a:lnTo>
                <a:lnTo>
                  <a:pt x="259808" y="729468"/>
                </a:lnTo>
                <a:lnTo>
                  <a:pt x="258807" y="729676"/>
                </a:lnTo>
                <a:lnTo>
                  <a:pt x="259016" y="730674"/>
                </a:lnTo>
                <a:lnTo>
                  <a:pt x="308106" y="720252"/>
                </a:lnTo>
                <a:lnTo>
                  <a:pt x="307893" y="719251"/>
                </a:lnTo>
                <a:lnTo>
                  <a:pt x="308895" y="719042"/>
                </a:lnTo>
                <a:lnTo>
                  <a:pt x="308686" y="718041"/>
                </a:lnTo>
                <a:close/>
              </a:path>
              <a:path w="1439545" h="2278379">
                <a:moveTo>
                  <a:pt x="131130" y="128678"/>
                </a:moveTo>
                <a:lnTo>
                  <a:pt x="130133" y="128887"/>
                </a:lnTo>
                <a:lnTo>
                  <a:pt x="257811" y="729882"/>
                </a:lnTo>
                <a:lnTo>
                  <a:pt x="258807" y="729676"/>
                </a:lnTo>
                <a:lnTo>
                  <a:pt x="258598" y="728676"/>
                </a:lnTo>
                <a:lnTo>
                  <a:pt x="259595" y="728464"/>
                </a:lnTo>
                <a:lnTo>
                  <a:pt x="132387" y="129675"/>
                </a:lnTo>
                <a:lnTo>
                  <a:pt x="131339" y="129675"/>
                </a:lnTo>
                <a:lnTo>
                  <a:pt x="131130" y="128678"/>
                </a:lnTo>
                <a:close/>
              </a:path>
              <a:path w="1439545" h="2278379">
                <a:moveTo>
                  <a:pt x="1205031" y="632293"/>
                </a:moveTo>
                <a:lnTo>
                  <a:pt x="847822" y="708195"/>
                </a:lnTo>
                <a:lnTo>
                  <a:pt x="848031" y="709178"/>
                </a:lnTo>
                <a:lnTo>
                  <a:pt x="847027" y="709396"/>
                </a:lnTo>
                <a:lnTo>
                  <a:pt x="847238" y="710406"/>
                </a:lnTo>
                <a:lnTo>
                  <a:pt x="1204441" y="634509"/>
                </a:lnTo>
                <a:lnTo>
                  <a:pt x="1204239" y="633500"/>
                </a:lnTo>
                <a:lnTo>
                  <a:pt x="1205251" y="633301"/>
                </a:lnTo>
                <a:lnTo>
                  <a:pt x="1205031" y="632293"/>
                </a:lnTo>
                <a:close/>
              </a:path>
              <a:path w="1439545" h="2278379">
                <a:moveTo>
                  <a:pt x="825743" y="609238"/>
                </a:moveTo>
                <a:lnTo>
                  <a:pt x="824745" y="609447"/>
                </a:lnTo>
                <a:lnTo>
                  <a:pt x="846033" y="709613"/>
                </a:lnTo>
                <a:lnTo>
                  <a:pt x="847027" y="709396"/>
                </a:lnTo>
                <a:lnTo>
                  <a:pt x="846820" y="708408"/>
                </a:lnTo>
                <a:lnTo>
                  <a:pt x="847822" y="708195"/>
                </a:lnTo>
                <a:lnTo>
                  <a:pt x="826999" y="610236"/>
                </a:lnTo>
                <a:lnTo>
                  <a:pt x="825952" y="610236"/>
                </a:lnTo>
                <a:lnTo>
                  <a:pt x="825743" y="609238"/>
                </a:lnTo>
                <a:close/>
              </a:path>
              <a:path w="1439545" h="2278379">
                <a:moveTo>
                  <a:pt x="826954" y="610023"/>
                </a:moveTo>
                <a:lnTo>
                  <a:pt x="825952" y="610236"/>
                </a:lnTo>
                <a:lnTo>
                  <a:pt x="826999" y="610236"/>
                </a:lnTo>
                <a:lnTo>
                  <a:pt x="826954" y="610023"/>
                </a:lnTo>
                <a:close/>
              </a:path>
              <a:path w="1439545" h="2278379">
                <a:moveTo>
                  <a:pt x="831629" y="609029"/>
                </a:moveTo>
                <a:lnTo>
                  <a:pt x="826743" y="609029"/>
                </a:lnTo>
                <a:lnTo>
                  <a:pt x="826954" y="610023"/>
                </a:lnTo>
                <a:lnTo>
                  <a:pt x="831629" y="609029"/>
                </a:lnTo>
                <a:close/>
              </a:path>
              <a:path w="1439545" h="2278379">
                <a:moveTo>
                  <a:pt x="858598" y="601210"/>
                </a:moveTo>
                <a:lnTo>
                  <a:pt x="825534" y="608238"/>
                </a:lnTo>
                <a:lnTo>
                  <a:pt x="825743" y="609238"/>
                </a:lnTo>
                <a:lnTo>
                  <a:pt x="826743" y="609029"/>
                </a:lnTo>
                <a:lnTo>
                  <a:pt x="831629" y="609029"/>
                </a:lnTo>
                <a:lnTo>
                  <a:pt x="860014" y="602997"/>
                </a:lnTo>
                <a:lnTo>
                  <a:pt x="859849" y="602204"/>
                </a:lnTo>
                <a:lnTo>
                  <a:pt x="858809" y="602204"/>
                </a:lnTo>
                <a:lnTo>
                  <a:pt x="858598" y="601210"/>
                </a:lnTo>
                <a:close/>
              </a:path>
              <a:path w="1439545" h="2278379">
                <a:moveTo>
                  <a:pt x="859805" y="601997"/>
                </a:moveTo>
                <a:lnTo>
                  <a:pt x="858809" y="602204"/>
                </a:lnTo>
                <a:lnTo>
                  <a:pt x="859849" y="602204"/>
                </a:lnTo>
                <a:lnTo>
                  <a:pt x="859805" y="601997"/>
                </a:lnTo>
                <a:close/>
              </a:path>
              <a:path w="1439545" h="2278379">
                <a:moveTo>
                  <a:pt x="860635" y="600998"/>
                </a:moveTo>
                <a:lnTo>
                  <a:pt x="859596" y="600998"/>
                </a:lnTo>
                <a:lnTo>
                  <a:pt x="859805" y="601997"/>
                </a:lnTo>
                <a:lnTo>
                  <a:pt x="860803" y="601790"/>
                </a:lnTo>
                <a:lnTo>
                  <a:pt x="860635" y="600998"/>
                </a:lnTo>
                <a:close/>
              </a:path>
              <a:path w="1439545" h="2278379">
                <a:moveTo>
                  <a:pt x="733126" y="792"/>
                </a:moveTo>
                <a:lnTo>
                  <a:pt x="732128" y="999"/>
                </a:lnTo>
                <a:lnTo>
                  <a:pt x="732337" y="1998"/>
                </a:lnTo>
                <a:lnTo>
                  <a:pt x="731344" y="2210"/>
                </a:lnTo>
                <a:lnTo>
                  <a:pt x="858598" y="601210"/>
                </a:lnTo>
                <a:lnTo>
                  <a:pt x="859596" y="600998"/>
                </a:lnTo>
                <a:lnTo>
                  <a:pt x="860635" y="600998"/>
                </a:lnTo>
                <a:lnTo>
                  <a:pt x="733126" y="792"/>
                </a:lnTo>
                <a:close/>
              </a:path>
              <a:path w="1439545" h="2278379">
                <a:moveTo>
                  <a:pt x="132341" y="129462"/>
                </a:moveTo>
                <a:lnTo>
                  <a:pt x="131339" y="129675"/>
                </a:lnTo>
                <a:lnTo>
                  <a:pt x="132387" y="129675"/>
                </a:lnTo>
                <a:lnTo>
                  <a:pt x="132341" y="129462"/>
                </a:lnTo>
                <a:close/>
              </a:path>
              <a:path w="1439545" h="2278379">
                <a:moveTo>
                  <a:pt x="137018" y="128469"/>
                </a:moveTo>
                <a:lnTo>
                  <a:pt x="132130" y="128469"/>
                </a:lnTo>
                <a:lnTo>
                  <a:pt x="132341" y="129462"/>
                </a:lnTo>
                <a:lnTo>
                  <a:pt x="137018" y="128469"/>
                </a:lnTo>
                <a:close/>
              </a:path>
              <a:path w="1439545" h="2278379">
                <a:moveTo>
                  <a:pt x="731920" y="0"/>
                </a:moveTo>
                <a:lnTo>
                  <a:pt x="130921" y="127678"/>
                </a:lnTo>
                <a:lnTo>
                  <a:pt x="131130" y="128678"/>
                </a:lnTo>
                <a:lnTo>
                  <a:pt x="132130" y="128469"/>
                </a:lnTo>
                <a:lnTo>
                  <a:pt x="137018" y="128469"/>
                </a:lnTo>
                <a:lnTo>
                  <a:pt x="731344" y="2210"/>
                </a:lnTo>
                <a:lnTo>
                  <a:pt x="731131" y="1206"/>
                </a:lnTo>
                <a:lnTo>
                  <a:pt x="732128" y="999"/>
                </a:lnTo>
                <a:lnTo>
                  <a:pt x="731920" y="0"/>
                </a:lnTo>
                <a:close/>
              </a:path>
            </a:pathLst>
          </a:custGeom>
          <a:solidFill>
            <a:srgbClr val="3D40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" name="bk object 151"/>
          <p:cNvSpPr/>
          <p:nvPr/>
        </p:nvSpPr>
        <p:spPr>
          <a:xfrm>
            <a:off x="6915081" y="4594042"/>
            <a:ext cx="130175" cy="601980"/>
          </a:xfrm>
          <a:custGeom>
            <a:avLst/>
            <a:gdLst/>
            <a:ahLst/>
            <a:cxnLst/>
            <a:rect l="l" t="t" r="r" b="b"/>
            <a:pathLst>
              <a:path w="130175" h="601979">
                <a:moveTo>
                  <a:pt x="0" y="414"/>
                </a:moveTo>
                <a:lnTo>
                  <a:pt x="1995" y="0"/>
                </a:lnTo>
                <a:lnTo>
                  <a:pt x="129672" y="600998"/>
                </a:lnTo>
                <a:lnTo>
                  <a:pt x="127678" y="601412"/>
                </a:lnTo>
                <a:lnTo>
                  <a:pt x="0" y="414"/>
                </a:lnTo>
                <a:close/>
              </a:path>
            </a:pathLst>
          </a:custGeom>
          <a:ln w="125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" name="bk object 152"/>
          <p:cNvSpPr/>
          <p:nvPr/>
        </p:nvSpPr>
        <p:spPr>
          <a:xfrm>
            <a:off x="7009484" y="5194248"/>
            <a:ext cx="34925" cy="9525"/>
          </a:xfrm>
          <a:custGeom>
            <a:avLst/>
            <a:gdLst/>
            <a:ahLst/>
            <a:cxnLst/>
            <a:rect l="l" t="t" r="r" b="b"/>
            <a:pathLst>
              <a:path w="34925" h="9525">
                <a:moveTo>
                  <a:pt x="34062" y="0"/>
                </a:moveTo>
                <a:lnTo>
                  <a:pt x="34480" y="1998"/>
                </a:lnTo>
                <a:lnTo>
                  <a:pt x="417" y="9237"/>
                </a:lnTo>
                <a:lnTo>
                  <a:pt x="0" y="7240"/>
                </a:lnTo>
                <a:lnTo>
                  <a:pt x="34062" y="0"/>
                </a:lnTo>
                <a:close/>
              </a:path>
            </a:pathLst>
          </a:custGeom>
          <a:ln w="125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" name="bk object 153"/>
          <p:cNvSpPr/>
          <p:nvPr/>
        </p:nvSpPr>
        <p:spPr>
          <a:xfrm>
            <a:off x="7008695" y="5202280"/>
            <a:ext cx="23495" cy="100965"/>
          </a:xfrm>
          <a:custGeom>
            <a:avLst/>
            <a:gdLst/>
            <a:ahLst/>
            <a:cxnLst/>
            <a:rect l="l" t="t" r="r" b="b"/>
            <a:pathLst>
              <a:path w="23495" h="100964">
                <a:moveTo>
                  <a:pt x="0" y="417"/>
                </a:moveTo>
                <a:lnTo>
                  <a:pt x="1997" y="0"/>
                </a:lnTo>
                <a:lnTo>
                  <a:pt x="23285" y="100148"/>
                </a:lnTo>
                <a:lnTo>
                  <a:pt x="21287" y="100583"/>
                </a:lnTo>
                <a:lnTo>
                  <a:pt x="0" y="417"/>
                </a:lnTo>
                <a:close/>
              </a:path>
            </a:pathLst>
          </a:custGeom>
          <a:ln w="125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" name="bk object 154"/>
          <p:cNvSpPr/>
          <p:nvPr/>
        </p:nvSpPr>
        <p:spPr>
          <a:xfrm>
            <a:off x="7030770" y="5225544"/>
            <a:ext cx="358775" cy="78740"/>
          </a:xfrm>
          <a:custGeom>
            <a:avLst/>
            <a:gdLst/>
            <a:ahLst/>
            <a:cxnLst/>
            <a:rect l="l" t="t" r="r" b="b"/>
            <a:pathLst>
              <a:path w="358775" h="78739">
                <a:moveTo>
                  <a:pt x="417" y="78112"/>
                </a:moveTo>
                <a:lnTo>
                  <a:pt x="0" y="76114"/>
                </a:lnTo>
                <a:lnTo>
                  <a:pt x="358211" y="0"/>
                </a:lnTo>
                <a:lnTo>
                  <a:pt x="358646" y="1997"/>
                </a:lnTo>
                <a:lnTo>
                  <a:pt x="417" y="78112"/>
                </a:lnTo>
                <a:close/>
              </a:path>
            </a:pathLst>
          </a:custGeom>
          <a:ln w="125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" name="bk object 155"/>
          <p:cNvSpPr/>
          <p:nvPr/>
        </p:nvSpPr>
        <p:spPr>
          <a:xfrm>
            <a:off x="7388189" y="5226354"/>
            <a:ext cx="235585" cy="1163955"/>
          </a:xfrm>
          <a:custGeom>
            <a:avLst/>
            <a:gdLst/>
            <a:ahLst/>
            <a:cxnLst/>
            <a:rect l="l" t="t" r="r" b="b"/>
            <a:pathLst>
              <a:path w="235584" h="1163954">
                <a:moveTo>
                  <a:pt x="0" y="396"/>
                </a:moveTo>
                <a:lnTo>
                  <a:pt x="2020" y="0"/>
                </a:lnTo>
                <a:lnTo>
                  <a:pt x="235112" y="1163480"/>
                </a:lnTo>
                <a:lnTo>
                  <a:pt x="233093" y="1163876"/>
                </a:lnTo>
                <a:lnTo>
                  <a:pt x="0" y="396"/>
                </a:lnTo>
                <a:close/>
              </a:path>
            </a:pathLst>
          </a:custGeom>
          <a:ln w="125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" name="bk object 156"/>
          <p:cNvSpPr/>
          <p:nvPr/>
        </p:nvSpPr>
        <p:spPr>
          <a:xfrm>
            <a:off x="7056218" y="6389085"/>
            <a:ext cx="567055" cy="241300"/>
          </a:xfrm>
          <a:custGeom>
            <a:avLst/>
            <a:gdLst/>
            <a:ahLst/>
            <a:cxnLst/>
            <a:rect l="l" t="t" r="r" b="b"/>
            <a:pathLst>
              <a:path w="567054" h="241300">
                <a:moveTo>
                  <a:pt x="565668" y="0"/>
                </a:moveTo>
                <a:lnTo>
                  <a:pt x="566478" y="1893"/>
                </a:lnTo>
                <a:lnTo>
                  <a:pt x="792" y="240685"/>
                </a:lnTo>
                <a:lnTo>
                  <a:pt x="0" y="238791"/>
                </a:lnTo>
                <a:lnTo>
                  <a:pt x="565668" y="0"/>
                </a:lnTo>
                <a:close/>
              </a:path>
            </a:pathLst>
          </a:custGeom>
          <a:ln w="125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" name="bk object 157"/>
          <p:cNvSpPr/>
          <p:nvPr/>
        </p:nvSpPr>
        <p:spPr>
          <a:xfrm>
            <a:off x="6479546" y="6627876"/>
            <a:ext cx="577850" cy="243840"/>
          </a:xfrm>
          <a:custGeom>
            <a:avLst/>
            <a:gdLst/>
            <a:ahLst/>
            <a:cxnLst/>
            <a:rect l="l" t="t" r="r" b="b"/>
            <a:pathLst>
              <a:path w="577850" h="243840">
                <a:moveTo>
                  <a:pt x="576672" y="0"/>
                </a:moveTo>
                <a:lnTo>
                  <a:pt x="577465" y="1893"/>
                </a:lnTo>
                <a:lnTo>
                  <a:pt x="792" y="243702"/>
                </a:lnTo>
                <a:lnTo>
                  <a:pt x="0" y="241809"/>
                </a:lnTo>
                <a:lnTo>
                  <a:pt x="576672" y="0"/>
                </a:lnTo>
                <a:close/>
              </a:path>
            </a:pathLst>
          </a:custGeom>
          <a:ln w="125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" name="bk object 158"/>
          <p:cNvSpPr/>
          <p:nvPr/>
        </p:nvSpPr>
        <p:spPr>
          <a:xfrm>
            <a:off x="6439305" y="6684163"/>
            <a:ext cx="41910" cy="186690"/>
          </a:xfrm>
          <a:custGeom>
            <a:avLst/>
            <a:gdLst/>
            <a:ahLst/>
            <a:cxnLst/>
            <a:rect l="l" t="t" r="r" b="b"/>
            <a:pathLst>
              <a:path w="41910" h="186690">
                <a:moveTo>
                  <a:pt x="41638" y="186253"/>
                </a:moveTo>
                <a:lnTo>
                  <a:pt x="39640" y="186688"/>
                </a:lnTo>
                <a:lnTo>
                  <a:pt x="0" y="435"/>
                </a:lnTo>
                <a:lnTo>
                  <a:pt x="1998" y="0"/>
                </a:lnTo>
                <a:lnTo>
                  <a:pt x="41638" y="186253"/>
                </a:lnTo>
                <a:close/>
              </a:path>
            </a:pathLst>
          </a:custGeom>
          <a:ln w="125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" name="bk object 159"/>
          <p:cNvSpPr/>
          <p:nvPr/>
        </p:nvSpPr>
        <p:spPr>
          <a:xfrm>
            <a:off x="6183950" y="5482170"/>
            <a:ext cx="257810" cy="1202690"/>
          </a:xfrm>
          <a:custGeom>
            <a:avLst/>
            <a:gdLst/>
            <a:ahLst/>
            <a:cxnLst/>
            <a:rect l="l" t="t" r="r" b="b"/>
            <a:pathLst>
              <a:path w="257810" h="1202690">
                <a:moveTo>
                  <a:pt x="257354" y="1201992"/>
                </a:moveTo>
                <a:lnTo>
                  <a:pt x="255355" y="1202428"/>
                </a:lnTo>
                <a:lnTo>
                  <a:pt x="0" y="435"/>
                </a:lnTo>
                <a:lnTo>
                  <a:pt x="1995" y="0"/>
                </a:lnTo>
                <a:lnTo>
                  <a:pt x="257354" y="1201992"/>
                </a:lnTo>
                <a:close/>
              </a:path>
            </a:pathLst>
          </a:custGeom>
          <a:ln w="125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" name="bk object 160"/>
          <p:cNvSpPr/>
          <p:nvPr/>
        </p:nvSpPr>
        <p:spPr>
          <a:xfrm>
            <a:off x="6184738" y="5411461"/>
            <a:ext cx="330200" cy="72390"/>
          </a:xfrm>
          <a:custGeom>
            <a:avLst/>
            <a:gdLst/>
            <a:ahLst/>
            <a:cxnLst/>
            <a:rect l="l" t="t" r="r" b="b"/>
            <a:pathLst>
              <a:path w="330200" h="72389">
                <a:moveTo>
                  <a:pt x="417" y="71935"/>
                </a:moveTo>
                <a:lnTo>
                  <a:pt x="0" y="69916"/>
                </a:lnTo>
                <a:lnTo>
                  <a:pt x="329162" y="0"/>
                </a:lnTo>
                <a:lnTo>
                  <a:pt x="329598" y="1998"/>
                </a:lnTo>
                <a:lnTo>
                  <a:pt x="417" y="71935"/>
                </a:lnTo>
                <a:close/>
              </a:path>
            </a:pathLst>
          </a:custGeom>
          <a:ln w="125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" name="bk object 161"/>
          <p:cNvSpPr/>
          <p:nvPr/>
        </p:nvSpPr>
        <p:spPr>
          <a:xfrm>
            <a:off x="6436248" y="5304992"/>
            <a:ext cx="85180" cy="11397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" name="bk object 162"/>
          <p:cNvSpPr/>
          <p:nvPr/>
        </p:nvSpPr>
        <p:spPr>
          <a:xfrm>
            <a:off x="6314083" y="4721719"/>
            <a:ext cx="130175" cy="601980"/>
          </a:xfrm>
          <a:custGeom>
            <a:avLst/>
            <a:gdLst/>
            <a:ahLst/>
            <a:cxnLst/>
            <a:rect l="l" t="t" r="r" b="b"/>
            <a:pathLst>
              <a:path w="130175" h="601979">
                <a:moveTo>
                  <a:pt x="129675" y="600999"/>
                </a:moveTo>
                <a:lnTo>
                  <a:pt x="127678" y="601413"/>
                </a:lnTo>
                <a:lnTo>
                  <a:pt x="0" y="417"/>
                </a:lnTo>
                <a:lnTo>
                  <a:pt x="1997" y="0"/>
                </a:lnTo>
                <a:lnTo>
                  <a:pt x="129675" y="600999"/>
                </a:lnTo>
                <a:close/>
              </a:path>
            </a:pathLst>
          </a:custGeom>
          <a:ln w="125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" name="bk object 163"/>
          <p:cNvSpPr/>
          <p:nvPr/>
        </p:nvSpPr>
        <p:spPr>
          <a:xfrm>
            <a:off x="6314871" y="4593250"/>
            <a:ext cx="601980" cy="130175"/>
          </a:xfrm>
          <a:custGeom>
            <a:avLst/>
            <a:gdLst/>
            <a:ahLst/>
            <a:cxnLst/>
            <a:rect l="l" t="t" r="r" b="b"/>
            <a:pathLst>
              <a:path w="601979" h="130175">
                <a:moveTo>
                  <a:pt x="417" y="129675"/>
                </a:moveTo>
                <a:lnTo>
                  <a:pt x="0" y="127678"/>
                </a:lnTo>
                <a:lnTo>
                  <a:pt x="600998" y="0"/>
                </a:lnTo>
                <a:lnTo>
                  <a:pt x="601416" y="1998"/>
                </a:lnTo>
                <a:lnTo>
                  <a:pt x="417" y="129675"/>
                </a:lnTo>
                <a:close/>
              </a:path>
            </a:pathLst>
          </a:custGeom>
          <a:ln w="125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" name="bk object 164"/>
          <p:cNvSpPr/>
          <p:nvPr/>
        </p:nvSpPr>
        <p:spPr>
          <a:xfrm>
            <a:off x="6186153" y="4595446"/>
            <a:ext cx="1435100" cy="2273935"/>
          </a:xfrm>
          <a:custGeom>
            <a:avLst/>
            <a:gdLst/>
            <a:ahLst/>
            <a:cxnLst/>
            <a:rect l="l" t="t" r="r" b="b"/>
            <a:pathLst>
              <a:path w="1435100" h="2273934">
                <a:moveTo>
                  <a:pt x="1219128" y="716645"/>
                </a:moveTo>
                <a:lnTo>
                  <a:pt x="307674" y="716645"/>
                </a:lnTo>
                <a:lnTo>
                  <a:pt x="328982" y="816786"/>
                </a:lnTo>
                <a:lnTo>
                  <a:pt x="327967" y="817010"/>
                </a:lnTo>
                <a:lnTo>
                  <a:pt x="328179" y="818010"/>
                </a:lnTo>
                <a:lnTo>
                  <a:pt x="0" y="887746"/>
                </a:lnTo>
                <a:lnTo>
                  <a:pt x="294530" y="2273763"/>
                </a:lnTo>
                <a:lnTo>
                  <a:pt x="1434960" y="1793960"/>
                </a:lnTo>
                <a:lnTo>
                  <a:pt x="1219128" y="716645"/>
                </a:lnTo>
                <a:close/>
              </a:path>
              <a:path w="1435100" h="2273934">
                <a:moveTo>
                  <a:pt x="729143" y="0"/>
                </a:moveTo>
                <a:lnTo>
                  <a:pt x="130143" y="127285"/>
                </a:lnTo>
                <a:lnTo>
                  <a:pt x="257385" y="726264"/>
                </a:lnTo>
                <a:lnTo>
                  <a:pt x="306478" y="715843"/>
                </a:lnTo>
                <a:lnTo>
                  <a:pt x="1218967" y="715843"/>
                </a:lnTo>
                <a:lnTo>
                  <a:pt x="1217440" y="708221"/>
                </a:lnTo>
                <a:lnTo>
                  <a:pt x="845046" y="708221"/>
                </a:lnTo>
                <a:lnTo>
                  <a:pt x="844877" y="707421"/>
                </a:lnTo>
                <a:lnTo>
                  <a:pt x="843822" y="707421"/>
                </a:lnTo>
                <a:lnTo>
                  <a:pt x="822549" y="607247"/>
                </a:lnTo>
                <a:lnTo>
                  <a:pt x="823539" y="607039"/>
                </a:lnTo>
                <a:lnTo>
                  <a:pt x="823327" y="606038"/>
                </a:lnTo>
                <a:lnTo>
                  <a:pt x="856390" y="599018"/>
                </a:lnTo>
                <a:lnTo>
                  <a:pt x="729143" y="0"/>
                </a:lnTo>
                <a:close/>
              </a:path>
              <a:path w="1435100" h="2273934">
                <a:moveTo>
                  <a:pt x="1218967" y="715843"/>
                </a:moveTo>
                <a:lnTo>
                  <a:pt x="306478" y="715843"/>
                </a:lnTo>
                <a:lnTo>
                  <a:pt x="306687" y="716846"/>
                </a:lnTo>
                <a:lnTo>
                  <a:pt x="307674" y="716645"/>
                </a:lnTo>
                <a:lnTo>
                  <a:pt x="1219128" y="716645"/>
                </a:lnTo>
                <a:lnTo>
                  <a:pt x="1218967" y="715843"/>
                </a:lnTo>
                <a:close/>
              </a:path>
              <a:path w="1435100" h="2273934">
                <a:moveTo>
                  <a:pt x="1202234" y="632319"/>
                </a:moveTo>
                <a:lnTo>
                  <a:pt x="845046" y="708221"/>
                </a:lnTo>
                <a:lnTo>
                  <a:pt x="1217440" y="708221"/>
                </a:lnTo>
                <a:lnTo>
                  <a:pt x="1202234" y="632319"/>
                </a:lnTo>
                <a:close/>
              </a:path>
              <a:path w="1435100" h="2273934">
                <a:moveTo>
                  <a:pt x="844830" y="707202"/>
                </a:moveTo>
                <a:lnTo>
                  <a:pt x="843822" y="707421"/>
                </a:lnTo>
                <a:lnTo>
                  <a:pt x="844877" y="707421"/>
                </a:lnTo>
                <a:lnTo>
                  <a:pt x="844830" y="707202"/>
                </a:lnTo>
                <a:close/>
              </a:path>
            </a:pathLst>
          </a:custGeom>
          <a:solidFill>
            <a:srgbClr val="6AA33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" name="bk object 165"/>
          <p:cNvSpPr/>
          <p:nvPr/>
        </p:nvSpPr>
        <p:spPr>
          <a:xfrm>
            <a:off x="6186153" y="4595446"/>
            <a:ext cx="1435100" cy="2273935"/>
          </a:xfrm>
          <a:custGeom>
            <a:avLst/>
            <a:gdLst/>
            <a:ahLst/>
            <a:cxnLst/>
            <a:rect l="l" t="t" r="r" b="b"/>
            <a:pathLst>
              <a:path w="1435100" h="2273934">
                <a:moveTo>
                  <a:pt x="307674" y="716645"/>
                </a:moveTo>
                <a:lnTo>
                  <a:pt x="328982" y="816786"/>
                </a:lnTo>
                <a:lnTo>
                  <a:pt x="327967" y="817010"/>
                </a:lnTo>
                <a:lnTo>
                  <a:pt x="328179" y="818010"/>
                </a:lnTo>
                <a:lnTo>
                  <a:pt x="0" y="887746"/>
                </a:lnTo>
                <a:lnTo>
                  <a:pt x="255150" y="2088713"/>
                </a:lnTo>
                <a:lnTo>
                  <a:pt x="294530" y="2273763"/>
                </a:lnTo>
                <a:lnTo>
                  <a:pt x="870073" y="2032426"/>
                </a:lnTo>
                <a:lnTo>
                  <a:pt x="1434960" y="1793960"/>
                </a:lnTo>
                <a:lnTo>
                  <a:pt x="1202234" y="632319"/>
                </a:lnTo>
                <a:lnTo>
                  <a:pt x="845046" y="708221"/>
                </a:lnTo>
                <a:lnTo>
                  <a:pt x="844830" y="707202"/>
                </a:lnTo>
                <a:lnTo>
                  <a:pt x="843822" y="707421"/>
                </a:lnTo>
                <a:lnTo>
                  <a:pt x="822549" y="607247"/>
                </a:lnTo>
                <a:lnTo>
                  <a:pt x="823539" y="607039"/>
                </a:lnTo>
                <a:lnTo>
                  <a:pt x="823327" y="606038"/>
                </a:lnTo>
                <a:lnTo>
                  <a:pt x="856390" y="599018"/>
                </a:lnTo>
                <a:lnTo>
                  <a:pt x="729143" y="0"/>
                </a:lnTo>
                <a:lnTo>
                  <a:pt x="130143" y="127285"/>
                </a:lnTo>
                <a:lnTo>
                  <a:pt x="257385" y="726264"/>
                </a:lnTo>
                <a:lnTo>
                  <a:pt x="306478" y="715843"/>
                </a:lnTo>
                <a:lnTo>
                  <a:pt x="306687" y="716846"/>
                </a:lnTo>
                <a:lnTo>
                  <a:pt x="307674" y="716645"/>
                </a:lnTo>
                <a:close/>
              </a:path>
            </a:pathLst>
          </a:custGeom>
          <a:ln w="7199">
            <a:solidFill>
              <a:srgbClr val="15161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" name="bk object 166"/>
          <p:cNvSpPr/>
          <p:nvPr/>
        </p:nvSpPr>
        <p:spPr>
          <a:xfrm>
            <a:off x="9339321" y="1628240"/>
            <a:ext cx="2837530" cy="280189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" name="bk object 167"/>
          <p:cNvSpPr/>
          <p:nvPr/>
        </p:nvSpPr>
        <p:spPr>
          <a:xfrm>
            <a:off x="9933163" y="2408653"/>
            <a:ext cx="97594" cy="97595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" name="bk object 168"/>
          <p:cNvSpPr/>
          <p:nvPr/>
        </p:nvSpPr>
        <p:spPr>
          <a:xfrm>
            <a:off x="13835102" y="2045552"/>
            <a:ext cx="1278888" cy="1289102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" name="bk object 169"/>
          <p:cNvSpPr/>
          <p:nvPr/>
        </p:nvSpPr>
        <p:spPr>
          <a:xfrm>
            <a:off x="13845567" y="3986572"/>
            <a:ext cx="1278888" cy="1289105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" name="bk object 170"/>
          <p:cNvSpPr/>
          <p:nvPr/>
        </p:nvSpPr>
        <p:spPr>
          <a:xfrm>
            <a:off x="10167270" y="3729218"/>
            <a:ext cx="97596" cy="97588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" name="bk object 171"/>
          <p:cNvSpPr/>
          <p:nvPr/>
        </p:nvSpPr>
        <p:spPr>
          <a:xfrm>
            <a:off x="4619783" y="6024974"/>
            <a:ext cx="1278888" cy="1289105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5142738" y="9944862"/>
            <a:ext cx="4840224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756285" y="9944862"/>
            <a:ext cx="3478911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890504" y="9944862"/>
            <a:ext cx="3478911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Rechteck 76"/>
          <p:cNvSpPr>
            <a:spLocks/>
          </p:cNvSpPr>
          <p:nvPr/>
        </p:nvSpPr>
        <p:spPr>
          <a:xfrm rot="21295112">
            <a:off x="11621510" y="1400680"/>
            <a:ext cx="843576" cy="612000"/>
          </a:xfrm>
          <a:prstGeom prst="rect">
            <a:avLst/>
          </a:prstGeom>
          <a:solidFill>
            <a:srgbClr val="9600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9" name="Rechteck 78"/>
          <p:cNvSpPr>
            <a:spLocks/>
          </p:cNvSpPr>
          <p:nvPr/>
        </p:nvSpPr>
        <p:spPr>
          <a:xfrm rot="-120000">
            <a:off x="12812497" y="3628556"/>
            <a:ext cx="1273605" cy="612000"/>
          </a:xfrm>
          <a:prstGeom prst="rect">
            <a:avLst/>
          </a:prstGeom>
          <a:solidFill>
            <a:srgbClr val="9600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39919" y="241300"/>
            <a:ext cx="9069060" cy="871219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L="12700" marR="5080">
              <a:lnSpc>
                <a:spcPct val="104200"/>
              </a:lnSpc>
              <a:spcBef>
                <a:spcPts val="195"/>
              </a:spcBef>
            </a:pPr>
            <a:r>
              <a:rPr sz="3200" b="0" spc="-5" dirty="0">
                <a:latin typeface="Arial Black"/>
                <a:cs typeface="Arial Black"/>
              </a:rPr>
              <a:t>Wochenmarkt </a:t>
            </a:r>
            <a:r>
              <a:rPr dirty="0"/>
              <a:t>auf </a:t>
            </a:r>
            <a:r>
              <a:rPr dirty="0" err="1"/>
              <a:t>dem</a:t>
            </a:r>
            <a:r>
              <a:rPr dirty="0"/>
              <a:t> </a:t>
            </a:r>
            <a:r>
              <a:rPr spc="-5" dirty="0" err="1"/>
              <a:t>Carrières</a:t>
            </a:r>
            <a:r>
              <a:rPr spc="-5" dirty="0"/>
              <a:t>-sur-Seine</a:t>
            </a:r>
            <a:r>
              <a:rPr lang="de-DE" spc="-5" dirty="0"/>
              <a:t> </a:t>
            </a:r>
            <a:r>
              <a:rPr dirty="0" err="1"/>
              <a:t>Platz</a:t>
            </a:r>
            <a:r>
              <a:rPr lang="de-DE" dirty="0"/>
              <a:t> in Grünstadt</a:t>
            </a:r>
            <a:r>
              <a:rPr dirty="0"/>
              <a:t>  Jeden </a:t>
            </a:r>
            <a:r>
              <a:rPr spc="-5" dirty="0"/>
              <a:t>Samstag </a:t>
            </a:r>
            <a:r>
              <a:rPr dirty="0"/>
              <a:t>von </a:t>
            </a:r>
            <a:r>
              <a:rPr spc="-5" dirty="0"/>
              <a:t>7.00 </a:t>
            </a:r>
            <a:r>
              <a:rPr dirty="0"/>
              <a:t>bis </a:t>
            </a:r>
            <a:r>
              <a:rPr spc="-5" dirty="0"/>
              <a:t>13.00</a:t>
            </a:r>
            <a:r>
              <a:rPr spc="5" dirty="0"/>
              <a:t> </a:t>
            </a:r>
            <a:r>
              <a:rPr dirty="0"/>
              <a:t>Uhr</a:t>
            </a:r>
            <a:endParaRPr sz="3200" dirty="0">
              <a:latin typeface="Arial Black"/>
              <a:cs typeface="Arial Black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440802" y="5441846"/>
            <a:ext cx="2942498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 err="1">
                <a:solidFill>
                  <a:srgbClr val="96003B"/>
                </a:solidFill>
                <a:latin typeface="Arial Black" panose="020B0A04020102020204" pitchFamily="34" charset="0"/>
                <a:cs typeface="Arial"/>
              </a:rPr>
              <a:t>Marktbeschicker</a:t>
            </a:r>
            <a:endParaRPr sz="2800" dirty="0">
              <a:latin typeface="Arial Black" panose="020B0A04020102020204" pitchFamily="34" charset="0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39919" y="3265400"/>
            <a:ext cx="3977375" cy="35907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275"/>
              </a:lnSpc>
              <a:spcBef>
                <a:spcPts val="100"/>
              </a:spcBef>
            </a:pPr>
            <a:r>
              <a:rPr sz="1100" b="1" dirty="0">
                <a:solidFill>
                  <a:srgbClr val="96003B"/>
                </a:solidFill>
                <a:latin typeface="Arial"/>
                <a:cs typeface="Arial"/>
              </a:rPr>
              <a:t>Stand:</a:t>
            </a:r>
            <a:r>
              <a:rPr sz="1100" b="1" spc="-5" dirty="0">
                <a:solidFill>
                  <a:srgbClr val="96003B"/>
                </a:solidFill>
                <a:latin typeface="Arial"/>
                <a:cs typeface="Arial"/>
              </a:rPr>
              <a:t> </a:t>
            </a:r>
            <a:r>
              <a:rPr lang="de-DE" sz="1100" b="1" spc="-5" dirty="0">
                <a:solidFill>
                  <a:srgbClr val="96003B"/>
                </a:solidFill>
                <a:latin typeface="Arial"/>
                <a:cs typeface="Arial"/>
              </a:rPr>
              <a:t>08/2026</a:t>
            </a:r>
          </a:p>
          <a:p>
            <a:pPr marL="12700">
              <a:lnSpc>
                <a:spcPts val="1275"/>
              </a:lnSpc>
              <a:spcBef>
                <a:spcPts val="100"/>
              </a:spcBef>
            </a:pPr>
            <a:r>
              <a:rPr sz="1100" b="1" dirty="0">
                <a:solidFill>
                  <a:srgbClr val="96003B"/>
                </a:solidFill>
                <a:latin typeface="Arial"/>
                <a:cs typeface="Arial"/>
              </a:rPr>
              <a:t>(</a:t>
            </a:r>
            <a:r>
              <a:rPr sz="1100" b="1" dirty="0" err="1">
                <a:solidFill>
                  <a:srgbClr val="96003B"/>
                </a:solidFill>
                <a:latin typeface="Arial"/>
                <a:cs typeface="Arial"/>
              </a:rPr>
              <a:t>kurzfristige</a:t>
            </a:r>
            <a:r>
              <a:rPr sz="1100" b="1" dirty="0">
                <a:solidFill>
                  <a:srgbClr val="96003B"/>
                </a:solidFill>
                <a:latin typeface="Arial"/>
                <a:cs typeface="Arial"/>
              </a:rPr>
              <a:t> Änderungen</a:t>
            </a:r>
            <a:r>
              <a:rPr sz="1100" b="1" spc="-90" dirty="0">
                <a:solidFill>
                  <a:srgbClr val="96003B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96003B"/>
                </a:solidFill>
                <a:latin typeface="Arial"/>
                <a:cs typeface="Arial"/>
              </a:rPr>
              <a:t>vorbehalten)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39919" y="1155653"/>
            <a:ext cx="6982952" cy="1999906"/>
          </a:xfrm>
          <a:prstGeom prst="rect">
            <a:avLst/>
          </a:prstGeom>
        </p:spPr>
        <p:txBody>
          <a:bodyPr vert="horz" wrap="square" lIns="0" tIns="34925" rIns="0" bIns="0" rtlCol="0">
            <a:spAutoFit/>
          </a:bodyPr>
          <a:lstStyle/>
          <a:p>
            <a:pPr marL="12700" marR="5080">
              <a:spcBef>
                <a:spcPts val="275"/>
              </a:spcBef>
            </a:pPr>
            <a:r>
              <a:rPr sz="1800" dirty="0" err="1">
                <a:solidFill>
                  <a:srgbClr val="96003B"/>
                </a:solidFill>
                <a:latin typeface="Arial Black"/>
                <a:cs typeface="Arial Black"/>
              </a:rPr>
              <a:t>Informationen</a:t>
            </a:r>
            <a:r>
              <a:rPr lang="de-DE" dirty="0">
                <a:solidFill>
                  <a:srgbClr val="96003B"/>
                </a:solidFill>
                <a:latin typeface="Arial Black"/>
                <a:cs typeface="Arial Black"/>
              </a:rPr>
              <a:t> </a:t>
            </a:r>
            <a:r>
              <a:rPr sz="1800" dirty="0" err="1">
                <a:solidFill>
                  <a:srgbClr val="96003B"/>
                </a:solidFill>
                <a:latin typeface="Arial Black"/>
                <a:cs typeface="Arial Black"/>
              </a:rPr>
              <a:t>zum</a:t>
            </a:r>
            <a:r>
              <a:rPr lang="de-DE" dirty="0">
                <a:solidFill>
                  <a:srgbClr val="96003B"/>
                </a:solidFill>
                <a:latin typeface="Arial Black"/>
                <a:cs typeface="Arial Black"/>
              </a:rPr>
              <a:t> </a:t>
            </a:r>
            <a:r>
              <a:rPr sz="1800" spc="-5" dirty="0">
                <a:solidFill>
                  <a:srgbClr val="96003B"/>
                </a:solidFill>
                <a:latin typeface="Arial Black"/>
                <a:cs typeface="Arial Black"/>
              </a:rPr>
              <a:t>Wochenmarkt</a:t>
            </a:r>
            <a:r>
              <a:rPr lang="de-DE" sz="1800" spc="-5" dirty="0">
                <a:solidFill>
                  <a:srgbClr val="96003B"/>
                </a:solidFill>
                <a:latin typeface="Arial Black"/>
                <a:cs typeface="Arial Black"/>
              </a:rPr>
              <a:t> </a:t>
            </a:r>
            <a:r>
              <a:rPr sz="1800" spc="-10" dirty="0" err="1">
                <a:solidFill>
                  <a:srgbClr val="96003B"/>
                </a:solidFill>
                <a:latin typeface="Arial Black"/>
                <a:cs typeface="Arial Black"/>
              </a:rPr>
              <a:t>sowie</a:t>
            </a:r>
            <a:r>
              <a:rPr sz="1800" spc="-50" dirty="0">
                <a:solidFill>
                  <a:srgbClr val="96003B"/>
                </a:solidFill>
                <a:latin typeface="Arial Black"/>
                <a:cs typeface="Arial Black"/>
              </a:rPr>
              <a:t> </a:t>
            </a:r>
            <a:r>
              <a:rPr sz="1800" spc="5" dirty="0">
                <a:solidFill>
                  <a:srgbClr val="96003B"/>
                </a:solidFill>
                <a:latin typeface="Arial Black"/>
                <a:cs typeface="Arial Black"/>
              </a:rPr>
              <a:t>Carré-Vert:  </a:t>
            </a:r>
            <a:r>
              <a:rPr sz="1800" spc="-5" dirty="0" err="1">
                <a:solidFill>
                  <a:srgbClr val="151616"/>
                </a:solidFill>
                <a:latin typeface="Arial"/>
                <a:cs typeface="Arial"/>
              </a:rPr>
              <a:t>Stadtverwaltung</a:t>
            </a:r>
            <a:r>
              <a:rPr lang="de-DE" sz="1800" spc="-5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151616"/>
                </a:solidFill>
                <a:latin typeface="Arial"/>
                <a:cs typeface="Arial"/>
              </a:rPr>
              <a:t>Grünstadt</a:t>
            </a:r>
            <a:endParaRPr sz="1800" dirty="0">
              <a:latin typeface="Arial"/>
              <a:cs typeface="Arial"/>
            </a:endParaRPr>
          </a:p>
          <a:p>
            <a:pPr marL="12700"/>
            <a:r>
              <a:rPr sz="1800" spc="-5" dirty="0">
                <a:solidFill>
                  <a:srgbClr val="151616"/>
                </a:solidFill>
                <a:latin typeface="Arial"/>
                <a:cs typeface="Arial"/>
              </a:rPr>
              <a:t>Kreuzerweg 2</a:t>
            </a:r>
            <a:endParaRPr sz="1800" dirty="0">
              <a:latin typeface="Arial"/>
              <a:cs typeface="Arial"/>
            </a:endParaRPr>
          </a:p>
          <a:p>
            <a:pPr marL="12700" marR="1593215">
              <a:spcBef>
                <a:spcPts val="114"/>
              </a:spcBef>
            </a:pPr>
            <a:r>
              <a:rPr sz="1800" spc="-5" dirty="0">
                <a:solidFill>
                  <a:srgbClr val="151616"/>
                </a:solidFill>
                <a:latin typeface="Arial"/>
                <a:cs typeface="Arial"/>
              </a:rPr>
              <a:t>67269 </a:t>
            </a:r>
            <a:r>
              <a:rPr sz="1800" dirty="0">
                <a:solidFill>
                  <a:srgbClr val="151616"/>
                </a:solidFill>
                <a:latin typeface="Arial"/>
                <a:cs typeface="Arial"/>
              </a:rPr>
              <a:t>Grünstadt</a:t>
            </a:r>
            <a:endParaRPr lang="de-DE" sz="1800" dirty="0">
              <a:solidFill>
                <a:srgbClr val="151616"/>
              </a:solidFill>
              <a:latin typeface="Arial"/>
              <a:cs typeface="Arial"/>
            </a:endParaRPr>
          </a:p>
          <a:p>
            <a:pPr marL="12700" marR="1593215">
              <a:spcBef>
                <a:spcPts val="114"/>
              </a:spcBef>
            </a:pPr>
            <a:r>
              <a:rPr sz="1800" spc="-30" dirty="0" err="1">
                <a:solidFill>
                  <a:srgbClr val="151616"/>
                </a:solidFill>
                <a:latin typeface="Arial"/>
                <a:cs typeface="Arial"/>
              </a:rPr>
              <a:t>Telefon</a:t>
            </a:r>
            <a:r>
              <a:rPr sz="1800" spc="-30" dirty="0">
                <a:solidFill>
                  <a:srgbClr val="151616"/>
                </a:solidFill>
                <a:latin typeface="Arial"/>
                <a:cs typeface="Arial"/>
              </a:rPr>
              <a:t>:</a:t>
            </a:r>
            <a:r>
              <a:rPr sz="1800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151616"/>
                </a:solidFill>
                <a:latin typeface="Arial"/>
                <a:cs typeface="Arial"/>
              </a:rPr>
              <a:t>06359/805-219</a:t>
            </a:r>
            <a:endParaRPr sz="1800" dirty="0">
              <a:latin typeface="Arial"/>
              <a:cs typeface="Arial"/>
            </a:endParaRPr>
          </a:p>
          <a:p>
            <a:pPr marL="12700" marR="307340">
              <a:spcBef>
                <a:spcPts val="5"/>
              </a:spcBef>
            </a:pPr>
            <a:r>
              <a:rPr sz="1800" spc="-5" dirty="0">
                <a:solidFill>
                  <a:srgbClr val="151616"/>
                </a:solidFill>
                <a:latin typeface="Arial"/>
                <a:cs typeface="Arial"/>
              </a:rPr>
              <a:t>wochenmarkt@gruenstadt.de </a:t>
            </a:r>
            <a:br>
              <a:rPr lang="de-DE" sz="1800" spc="-5" dirty="0">
                <a:solidFill>
                  <a:srgbClr val="151616"/>
                </a:solidFill>
                <a:latin typeface="Arial"/>
                <a:cs typeface="Arial"/>
              </a:rPr>
            </a:br>
            <a:r>
              <a:rPr sz="1800" spc="-10" dirty="0">
                <a:solidFill>
                  <a:srgbClr val="151616"/>
                </a:solidFill>
                <a:latin typeface="Arial"/>
                <a:cs typeface="Arial"/>
              </a:rPr>
              <a:t>www.gruenstadt.de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4707456" y="3628523"/>
            <a:ext cx="410209" cy="410209"/>
          </a:xfrm>
          <a:custGeom>
            <a:avLst/>
            <a:gdLst/>
            <a:ahLst/>
            <a:cxnLst/>
            <a:rect l="l" t="t" r="r" b="b"/>
            <a:pathLst>
              <a:path w="410210" h="410210">
                <a:moveTo>
                  <a:pt x="0" y="132839"/>
                </a:moveTo>
                <a:lnTo>
                  <a:pt x="276994" y="0"/>
                </a:lnTo>
                <a:lnTo>
                  <a:pt x="409835" y="276994"/>
                </a:lnTo>
                <a:lnTo>
                  <a:pt x="132840" y="409834"/>
                </a:lnTo>
                <a:lnTo>
                  <a:pt x="0" y="132839"/>
                </a:lnTo>
                <a:close/>
              </a:path>
            </a:pathLst>
          </a:custGeom>
          <a:ln w="12599">
            <a:solidFill>
              <a:srgbClr val="4E4E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6163978" y="2881432"/>
            <a:ext cx="417195" cy="417195"/>
          </a:xfrm>
          <a:custGeom>
            <a:avLst/>
            <a:gdLst/>
            <a:ahLst/>
            <a:cxnLst/>
            <a:rect l="l" t="t" r="r" b="b"/>
            <a:pathLst>
              <a:path w="417195" h="417195">
                <a:moveTo>
                  <a:pt x="269877" y="0"/>
                </a:moveTo>
                <a:lnTo>
                  <a:pt x="0" y="146757"/>
                </a:lnTo>
                <a:lnTo>
                  <a:pt x="146757" y="416660"/>
                </a:lnTo>
                <a:lnTo>
                  <a:pt x="416638" y="269899"/>
                </a:lnTo>
                <a:lnTo>
                  <a:pt x="269877" y="0"/>
                </a:lnTo>
                <a:close/>
              </a:path>
            </a:pathLst>
          </a:custGeom>
          <a:ln w="12599">
            <a:solidFill>
              <a:srgbClr val="4E4E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5447722" y="5085042"/>
            <a:ext cx="417195" cy="417195"/>
          </a:xfrm>
          <a:custGeom>
            <a:avLst/>
            <a:gdLst/>
            <a:ahLst/>
            <a:cxnLst/>
            <a:rect l="l" t="t" r="r" b="b"/>
            <a:pathLst>
              <a:path w="417195" h="417195">
                <a:moveTo>
                  <a:pt x="146761" y="416638"/>
                </a:moveTo>
                <a:lnTo>
                  <a:pt x="416638" y="269877"/>
                </a:lnTo>
                <a:lnTo>
                  <a:pt x="269880" y="0"/>
                </a:lnTo>
                <a:lnTo>
                  <a:pt x="0" y="146758"/>
                </a:lnTo>
                <a:lnTo>
                  <a:pt x="146761" y="416638"/>
                </a:lnTo>
                <a:close/>
              </a:path>
            </a:pathLst>
          </a:custGeom>
          <a:ln w="12599">
            <a:solidFill>
              <a:srgbClr val="4E4E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4908528" y="3082496"/>
            <a:ext cx="2211705" cy="2211705"/>
          </a:xfrm>
          <a:custGeom>
            <a:avLst/>
            <a:gdLst/>
            <a:ahLst/>
            <a:cxnLst/>
            <a:rect l="l" t="t" r="r" b="b"/>
            <a:pathLst>
              <a:path w="2211704" h="2211704">
                <a:moveTo>
                  <a:pt x="1454486" y="0"/>
                </a:moveTo>
                <a:lnTo>
                  <a:pt x="0" y="749692"/>
                </a:lnTo>
                <a:lnTo>
                  <a:pt x="735724" y="2211310"/>
                </a:lnTo>
                <a:lnTo>
                  <a:pt x="2211306" y="1468457"/>
                </a:lnTo>
                <a:lnTo>
                  <a:pt x="1454486" y="0"/>
                </a:lnTo>
                <a:close/>
              </a:path>
            </a:pathLst>
          </a:custGeom>
          <a:ln w="12599">
            <a:solidFill>
              <a:srgbClr val="4E4E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6911046" y="4344775"/>
            <a:ext cx="410209" cy="410209"/>
          </a:xfrm>
          <a:custGeom>
            <a:avLst/>
            <a:gdLst/>
            <a:ahLst/>
            <a:cxnLst/>
            <a:rect l="l" t="t" r="r" b="b"/>
            <a:pathLst>
              <a:path w="410209" h="410210">
                <a:moveTo>
                  <a:pt x="409855" y="276998"/>
                </a:moveTo>
                <a:lnTo>
                  <a:pt x="132857" y="409835"/>
                </a:lnTo>
                <a:lnTo>
                  <a:pt x="0" y="132840"/>
                </a:lnTo>
                <a:lnTo>
                  <a:pt x="276994" y="0"/>
                </a:lnTo>
                <a:lnTo>
                  <a:pt x="409855" y="276998"/>
                </a:lnTo>
                <a:close/>
              </a:path>
            </a:pathLst>
          </a:custGeom>
          <a:ln w="12599">
            <a:solidFill>
              <a:srgbClr val="4E4E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>
            <a:spLocks noChangeAspect="1"/>
          </p:cNvSpPr>
          <p:nvPr/>
        </p:nvSpPr>
        <p:spPr>
          <a:xfrm rot="214981">
            <a:off x="3085958" y="7757500"/>
            <a:ext cx="360000" cy="360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 txBox="1"/>
          <p:nvPr/>
        </p:nvSpPr>
        <p:spPr>
          <a:xfrm>
            <a:off x="13332409" y="3691454"/>
            <a:ext cx="339284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de-DE" sz="2800" dirty="0">
                <a:solidFill>
                  <a:srgbClr val="FFFFFF"/>
                </a:solidFill>
                <a:latin typeface="Arial Black"/>
                <a:cs typeface="Arial Black"/>
              </a:rPr>
              <a:t>8</a:t>
            </a:r>
            <a:endParaRPr sz="2800" dirty="0">
              <a:latin typeface="Arial Black"/>
              <a:cs typeface="Arial Black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10170348" y="3724797"/>
            <a:ext cx="97596" cy="9758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5213622" y="6613158"/>
            <a:ext cx="97594" cy="9759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4619783" y="6024974"/>
            <a:ext cx="1278888" cy="128910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 txBox="1"/>
          <p:nvPr/>
        </p:nvSpPr>
        <p:spPr>
          <a:xfrm>
            <a:off x="6446629" y="5526907"/>
            <a:ext cx="855980" cy="59759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1120">
              <a:lnSpc>
                <a:spcPts val="2030"/>
              </a:lnSpc>
            </a:pPr>
            <a:r>
              <a:rPr sz="1800" dirty="0" err="1">
                <a:solidFill>
                  <a:srgbClr val="96003B"/>
                </a:solidFill>
                <a:latin typeface="Arial Black"/>
                <a:cs typeface="Arial Black"/>
              </a:rPr>
              <a:t>Ca</a:t>
            </a:r>
            <a:r>
              <a:rPr sz="1800" spc="75" dirty="0" err="1">
                <a:solidFill>
                  <a:srgbClr val="96003B"/>
                </a:solidFill>
                <a:latin typeface="Arial Black"/>
                <a:cs typeface="Arial Black"/>
              </a:rPr>
              <a:t>r</a:t>
            </a:r>
            <a:r>
              <a:rPr sz="1800" dirty="0" err="1">
                <a:solidFill>
                  <a:srgbClr val="96003B"/>
                </a:solidFill>
                <a:latin typeface="Arial Black"/>
                <a:cs typeface="Arial Black"/>
              </a:rPr>
              <a:t>ré</a:t>
            </a:r>
            <a:r>
              <a:rPr sz="1800" dirty="0">
                <a:solidFill>
                  <a:srgbClr val="96003B"/>
                </a:solidFill>
                <a:latin typeface="Arial Black"/>
                <a:cs typeface="Arial Black"/>
              </a:rPr>
              <a:t>-</a:t>
            </a:r>
            <a:endParaRPr sz="1800" dirty="0">
              <a:latin typeface="Arial Black"/>
              <a:cs typeface="Arial Black"/>
            </a:endParaRPr>
          </a:p>
          <a:p>
            <a:pPr marL="71120">
              <a:lnSpc>
                <a:spcPct val="100000"/>
              </a:lnSpc>
              <a:spcBef>
                <a:spcPts val="375"/>
              </a:spcBef>
            </a:pPr>
            <a:r>
              <a:rPr sz="1800" spc="-5" dirty="0">
                <a:solidFill>
                  <a:srgbClr val="96003B"/>
                </a:solidFill>
                <a:latin typeface="Arial Black"/>
                <a:cs typeface="Arial Black"/>
              </a:rPr>
              <a:t>Vert</a:t>
            </a:r>
            <a:endParaRPr sz="1800" dirty="0">
              <a:latin typeface="Arial Black"/>
              <a:cs typeface="Arial Black"/>
            </a:endParaRPr>
          </a:p>
        </p:txBody>
      </p:sp>
      <p:sp>
        <p:nvSpPr>
          <p:cNvPr id="54" name="object 54"/>
          <p:cNvSpPr txBox="1"/>
          <p:nvPr/>
        </p:nvSpPr>
        <p:spPr>
          <a:xfrm rot="19871953">
            <a:off x="3390165" y="7235243"/>
            <a:ext cx="1309618" cy="41229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7500"/>
              </a:lnSpc>
              <a:spcBef>
                <a:spcPts val="100"/>
              </a:spcBef>
            </a:pPr>
            <a:r>
              <a:rPr sz="1100" spc="-50" dirty="0" err="1">
                <a:solidFill>
                  <a:srgbClr val="6A911E"/>
                </a:solidFill>
                <a:latin typeface="Arial Black"/>
                <a:cs typeface="Arial Black"/>
              </a:rPr>
              <a:t>Offener</a:t>
            </a:r>
            <a:r>
              <a:rPr lang="de-DE" sz="1100" spc="-50" dirty="0">
                <a:solidFill>
                  <a:srgbClr val="6A911E"/>
                </a:solidFill>
                <a:latin typeface="Arial Black"/>
                <a:cs typeface="Arial Black"/>
              </a:rPr>
              <a:t> </a:t>
            </a:r>
            <a:br>
              <a:rPr lang="de-DE" sz="1100" spc="-50" dirty="0">
                <a:solidFill>
                  <a:srgbClr val="6A911E"/>
                </a:solidFill>
                <a:latin typeface="Arial Black"/>
                <a:cs typeface="Arial Black"/>
              </a:rPr>
            </a:br>
            <a:r>
              <a:rPr sz="1100" spc="-55" dirty="0" err="1">
                <a:solidFill>
                  <a:srgbClr val="6A911E"/>
                </a:solidFill>
                <a:latin typeface="Arial Black"/>
                <a:cs typeface="Arial Black"/>
              </a:rPr>
              <a:t>Bücher</a:t>
            </a:r>
            <a:r>
              <a:rPr sz="1100" spc="-50" dirty="0" err="1">
                <a:solidFill>
                  <a:srgbClr val="6A911E"/>
                </a:solidFill>
                <a:latin typeface="Arial Black"/>
                <a:cs typeface="Arial Black"/>
              </a:rPr>
              <a:t>s</a:t>
            </a:r>
            <a:r>
              <a:rPr sz="1100" spc="-75" dirty="0" err="1">
                <a:solidFill>
                  <a:srgbClr val="6A911E"/>
                </a:solidFill>
                <a:latin typeface="Arial Black"/>
                <a:cs typeface="Arial Black"/>
              </a:rPr>
              <a:t>c</a:t>
            </a:r>
            <a:r>
              <a:rPr sz="1100" spc="-55" dirty="0" err="1">
                <a:solidFill>
                  <a:srgbClr val="6A911E"/>
                </a:solidFill>
                <a:latin typeface="Arial Black"/>
                <a:cs typeface="Arial Black"/>
              </a:rPr>
              <a:t>h</a:t>
            </a:r>
            <a:r>
              <a:rPr sz="1100" spc="-25" dirty="0" err="1">
                <a:solidFill>
                  <a:srgbClr val="6A911E"/>
                </a:solidFill>
                <a:latin typeface="Arial Black"/>
                <a:cs typeface="Arial Black"/>
              </a:rPr>
              <a:t>r</a:t>
            </a:r>
            <a:r>
              <a:rPr sz="1100" spc="-55" dirty="0" err="1">
                <a:solidFill>
                  <a:srgbClr val="6A911E"/>
                </a:solidFill>
                <a:latin typeface="Arial Black"/>
                <a:cs typeface="Arial Black"/>
              </a:rPr>
              <a:t>ank</a:t>
            </a:r>
            <a:endParaRPr sz="1100" dirty="0">
              <a:latin typeface="Arial Black"/>
              <a:cs typeface="Arial Black"/>
            </a:endParaRPr>
          </a:p>
        </p:txBody>
      </p:sp>
      <p:grpSp>
        <p:nvGrpSpPr>
          <p:cNvPr id="66" name="Gruppieren 65"/>
          <p:cNvGrpSpPr/>
          <p:nvPr/>
        </p:nvGrpSpPr>
        <p:grpSpPr>
          <a:xfrm rot="462717">
            <a:off x="6720768" y="2475201"/>
            <a:ext cx="654730" cy="621441"/>
            <a:chOff x="3295529" y="4090743"/>
            <a:chExt cx="376524" cy="612000"/>
          </a:xfrm>
        </p:grpSpPr>
        <p:sp>
          <p:nvSpPr>
            <p:cNvPr id="63" name="Rechteck 62"/>
            <p:cNvSpPr>
              <a:spLocks noChangeAspect="1"/>
            </p:cNvSpPr>
            <p:nvPr/>
          </p:nvSpPr>
          <p:spPr>
            <a:xfrm rot="19772300">
              <a:off x="3295529" y="4090743"/>
              <a:ext cx="323541" cy="612000"/>
            </a:xfrm>
            <a:prstGeom prst="rect">
              <a:avLst/>
            </a:prstGeom>
            <a:solidFill>
              <a:srgbClr val="9600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4" name="object 14"/>
            <p:cNvSpPr txBox="1"/>
            <p:nvPr/>
          </p:nvSpPr>
          <p:spPr>
            <a:xfrm rot="21298173">
              <a:off x="3375508" y="4123352"/>
              <a:ext cx="296545" cy="443711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lang="de-DE" sz="2800" dirty="0">
                  <a:solidFill>
                    <a:srgbClr val="FFFFFF"/>
                  </a:solidFill>
                  <a:latin typeface="Arial Black"/>
                  <a:cs typeface="Arial Black"/>
                </a:rPr>
                <a:t>3</a:t>
              </a:r>
              <a:endParaRPr sz="2800" dirty="0">
                <a:latin typeface="Arial Black"/>
                <a:cs typeface="Arial Black"/>
              </a:endParaRPr>
            </a:p>
          </p:txBody>
        </p:sp>
      </p:grpSp>
      <p:sp>
        <p:nvSpPr>
          <p:cNvPr id="69" name="Rechteck 68"/>
          <p:cNvSpPr>
            <a:spLocks noChangeAspect="1"/>
          </p:cNvSpPr>
          <p:nvPr/>
        </p:nvSpPr>
        <p:spPr>
          <a:xfrm rot="20123532">
            <a:off x="5067146" y="3049168"/>
            <a:ext cx="982480" cy="612000"/>
          </a:xfrm>
          <a:prstGeom prst="rect">
            <a:avLst/>
          </a:prstGeom>
          <a:solidFill>
            <a:srgbClr val="9600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1" name="Rechteck 70"/>
          <p:cNvSpPr>
            <a:spLocks/>
          </p:cNvSpPr>
          <p:nvPr/>
        </p:nvSpPr>
        <p:spPr>
          <a:xfrm rot="19815204">
            <a:off x="3891798" y="3687361"/>
            <a:ext cx="731789" cy="612000"/>
          </a:xfrm>
          <a:prstGeom prst="rect">
            <a:avLst/>
          </a:prstGeom>
          <a:solidFill>
            <a:srgbClr val="9600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4" name="object 7"/>
          <p:cNvSpPr txBox="1"/>
          <p:nvPr/>
        </p:nvSpPr>
        <p:spPr>
          <a:xfrm>
            <a:off x="12467600" y="5441846"/>
            <a:ext cx="1548723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de-DE" sz="2400" dirty="0">
                <a:solidFill>
                  <a:srgbClr val="96003B"/>
                </a:solidFill>
                <a:latin typeface="Arial Black"/>
                <a:cs typeface="Arial Black"/>
              </a:rPr>
              <a:t>Produkte</a:t>
            </a:r>
            <a:endParaRPr sz="2400" dirty="0">
              <a:latin typeface="Arial Black"/>
              <a:cs typeface="Arial Black"/>
            </a:endParaRPr>
          </a:p>
        </p:txBody>
      </p:sp>
      <p:sp>
        <p:nvSpPr>
          <p:cNvPr id="75" name="Rechteck 74"/>
          <p:cNvSpPr>
            <a:spLocks/>
          </p:cNvSpPr>
          <p:nvPr/>
        </p:nvSpPr>
        <p:spPr>
          <a:xfrm rot="20590444">
            <a:off x="7475547" y="2110808"/>
            <a:ext cx="1273605" cy="612000"/>
          </a:xfrm>
          <a:prstGeom prst="rect">
            <a:avLst/>
          </a:prstGeom>
          <a:solidFill>
            <a:srgbClr val="9600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6" name="Rechteck 75"/>
          <p:cNvSpPr>
            <a:spLocks noChangeAspect="1"/>
          </p:cNvSpPr>
          <p:nvPr/>
        </p:nvSpPr>
        <p:spPr>
          <a:xfrm rot="21083887">
            <a:off x="9037033" y="1649404"/>
            <a:ext cx="2036187" cy="612000"/>
          </a:xfrm>
          <a:prstGeom prst="rect">
            <a:avLst/>
          </a:prstGeom>
          <a:solidFill>
            <a:srgbClr val="9600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0" name="object 40"/>
          <p:cNvSpPr txBox="1"/>
          <p:nvPr/>
        </p:nvSpPr>
        <p:spPr>
          <a:xfrm>
            <a:off x="11875884" y="1461861"/>
            <a:ext cx="296545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de-DE" sz="2800" dirty="0">
                <a:solidFill>
                  <a:srgbClr val="FFFFFF"/>
                </a:solidFill>
                <a:latin typeface="Arial Black"/>
                <a:cs typeface="Arial Black"/>
              </a:rPr>
              <a:t>6</a:t>
            </a:r>
            <a:endParaRPr sz="2800" dirty="0">
              <a:latin typeface="Arial Black"/>
              <a:cs typeface="Arial Black"/>
            </a:endParaRPr>
          </a:p>
        </p:txBody>
      </p:sp>
      <p:sp>
        <p:nvSpPr>
          <p:cNvPr id="78" name="Rechteck 77"/>
          <p:cNvSpPr>
            <a:spLocks/>
          </p:cNvSpPr>
          <p:nvPr/>
        </p:nvSpPr>
        <p:spPr>
          <a:xfrm>
            <a:off x="12822789" y="1307787"/>
            <a:ext cx="1273605" cy="612000"/>
          </a:xfrm>
          <a:prstGeom prst="rect">
            <a:avLst/>
          </a:prstGeom>
          <a:solidFill>
            <a:srgbClr val="9600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0" name="Rechteck 79"/>
          <p:cNvSpPr>
            <a:spLocks/>
          </p:cNvSpPr>
          <p:nvPr/>
        </p:nvSpPr>
        <p:spPr>
          <a:xfrm rot="21235431">
            <a:off x="10210485" y="3812834"/>
            <a:ext cx="2351016" cy="612000"/>
          </a:xfrm>
          <a:prstGeom prst="rect">
            <a:avLst/>
          </a:prstGeom>
          <a:solidFill>
            <a:srgbClr val="9600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0" name="object 50"/>
          <p:cNvSpPr txBox="1"/>
          <p:nvPr/>
        </p:nvSpPr>
        <p:spPr>
          <a:xfrm>
            <a:off x="11230982" y="3872976"/>
            <a:ext cx="365082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de-DE" sz="2800" dirty="0">
                <a:solidFill>
                  <a:srgbClr val="FFFFFF"/>
                </a:solidFill>
                <a:latin typeface="Arial Black"/>
                <a:cs typeface="Arial Black"/>
              </a:rPr>
              <a:t>9</a:t>
            </a:r>
            <a:endParaRPr sz="2800" dirty="0">
              <a:latin typeface="Arial Black"/>
              <a:cs typeface="Arial Black"/>
            </a:endParaRPr>
          </a:p>
        </p:txBody>
      </p:sp>
      <p:sp>
        <p:nvSpPr>
          <p:cNvPr id="81" name="Rechteck 80"/>
          <p:cNvSpPr>
            <a:spLocks/>
          </p:cNvSpPr>
          <p:nvPr/>
        </p:nvSpPr>
        <p:spPr>
          <a:xfrm rot="20901021">
            <a:off x="8597062" y="4058931"/>
            <a:ext cx="1273605" cy="612000"/>
          </a:xfrm>
          <a:prstGeom prst="rect">
            <a:avLst/>
          </a:prstGeom>
          <a:solidFill>
            <a:srgbClr val="9600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5" name="object 45"/>
          <p:cNvSpPr txBox="1"/>
          <p:nvPr/>
        </p:nvSpPr>
        <p:spPr>
          <a:xfrm>
            <a:off x="9004102" y="4124533"/>
            <a:ext cx="567690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dirty="0">
                <a:solidFill>
                  <a:srgbClr val="FFFFFF"/>
                </a:solidFill>
                <a:latin typeface="Arial Black"/>
                <a:cs typeface="Arial Black"/>
              </a:rPr>
              <a:t>1</a:t>
            </a:r>
            <a:r>
              <a:rPr lang="de-DE" sz="2800" dirty="0">
                <a:solidFill>
                  <a:srgbClr val="FFFFFF"/>
                </a:solidFill>
                <a:latin typeface="Arial Black"/>
                <a:cs typeface="Arial Black"/>
              </a:rPr>
              <a:t>0</a:t>
            </a:r>
            <a:endParaRPr sz="2800" dirty="0">
              <a:latin typeface="Arial Black"/>
              <a:cs typeface="Arial Black"/>
            </a:endParaRPr>
          </a:p>
        </p:txBody>
      </p:sp>
      <p:sp>
        <p:nvSpPr>
          <p:cNvPr id="84" name="object 45"/>
          <p:cNvSpPr txBox="1"/>
          <p:nvPr/>
        </p:nvSpPr>
        <p:spPr>
          <a:xfrm>
            <a:off x="6372575" y="4708050"/>
            <a:ext cx="567690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de-DE" sz="2800" dirty="0">
                <a:solidFill>
                  <a:srgbClr val="FFFFFF"/>
                </a:solidFill>
                <a:latin typeface="Arial Black"/>
                <a:cs typeface="Arial Black"/>
              </a:rPr>
              <a:t>11</a:t>
            </a:r>
          </a:p>
        </p:txBody>
      </p:sp>
      <p:sp>
        <p:nvSpPr>
          <p:cNvPr id="86" name="Rechteck 85"/>
          <p:cNvSpPr>
            <a:spLocks/>
          </p:cNvSpPr>
          <p:nvPr/>
        </p:nvSpPr>
        <p:spPr>
          <a:xfrm rot="19644615">
            <a:off x="4692846" y="5641411"/>
            <a:ext cx="974876" cy="612000"/>
          </a:xfrm>
          <a:prstGeom prst="rect">
            <a:avLst/>
          </a:prstGeom>
          <a:solidFill>
            <a:srgbClr val="9600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7" name="object 39"/>
          <p:cNvSpPr txBox="1"/>
          <p:nvPr/>
        </p:nvSpPr>
        <p:spPr>
          <a:xfrm rot="21148055">
            <a:off x="4924766" y="5731614"/>
            <a:ext cx="592379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dirty="0">
                <a:solidFill>
                  <a:srgbClr val="FFFFFF"/>
                </a:solidFill>
                <a:latin typeface="Arial Black"/>
                <a:cs typeface="Arial Black"/>
              </a:rPr>
              <a:t>1</a:t>
            </a:r>
            <a:r>
              <a:rPr lang="de-DE" sz="2800" dirty="0">
                <a:solidFill>
                  <a:srgbClr val="FFFFFF"/>
                </a:solidFill>
                <a:latin typeface="Arial Black"/>
                <a:cs typeface="Arial Black"/>
              </a:rPr>
              <a:t>3</a:t>
            </a:r>
            <a:endParaRPr sz="2800" dirty="0">
              <a:latin typeface="Arial Black"/>
              <a:cs typeface="Arial Black"/>
            </a:endParaRPr>
          </a:p>
        </p:txBody>
      </p:sp>
      <p:sp>
        <p:nvSpPr>
          <p:cNvPr id="90" name="Rechteck 89"/>
          <p:cNvSpPr>
            <a:spLocks/>
          </p:cNvSpPr>
          <p:nvPr/>
        </p:nvSpPr>
        <p:spPr>
          <a:xfrm rot="19644615">
            <a:off x="3002758" y="6516107"/>
            <a:ext cx="1648306" cy="612000"/>
          </a:xfrm>
          <a:prstGeom prst="rect">
            <a:avLst/>
          </a:prstGeom>
          <a:solidFill>
            <a:srgbClr val="9600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1" name="object 39"/>
          <p:cNvSpPr txBox="1"/>
          <p:nvPr/>
        </p:nvSpPr>
        <p:spPr>
          <a:xfrm rot="20714279">
            <a:off x="3579920" y="6515640"/>
            <a:ext cx="666426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dirty="0">
                <a:solidFill>
                  <a:srgbClr val="FFFFFF"/>
                </a:solidFill>
                <a:latin typeface="Arial Black"/>
                <a:cs typeface="Arial Black"/>
              </a:rPr>
              <a:t>1</a:t>
            </a:r>
            <a:r>
              <a:rPr lang="de-DE" sz="2800" dirty="0">
                <a:solidFill>
                  <a:srgbClr val="FFFFFF"/>
                </a:solidFill>
                <a:latin typeface="Arial Black"/>
                <a:cs typeface="Arial Black"/>
              </a:rPr>
              <a:t>4</a:t>
            </a:r>
            <a:endParaRPr sz="2800" dirty="0">
              <a:latin typeface="Arial Black"/>
              <a:cs typeface="Arial Black"/>
            </a:endParaRPr>
          </a:p>
        </p:txBody>
      </p:sp>
      <p:sp>
        <p:nvSpPr>
          <p:cNvPr id="92" name="Rechteck 91"/>
          <p:cNvSpPr/>
          <p:nvPr/>
        </p:nvSpPr>
        <p:spPr>
          <a:xfrm rot="21220916">
            <a:off x="6302876" y="6290921"/>
            <a:ext cx="55893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5244" lvl="0">
              <a:spcBef>
                <a:spcPts val="315"/>
              </a:spcBef>
            </a:pPr>
            <a:r>
              <a:rPr lang="de-DE" sz="1400" spc="10" dirty="0">
                <a:solidFill>
                  <a:srgbClr val="151616"/>
                </a:solidFill>
                <a:latin typeface="Arial Black"/>
                <a:cs typeface="Arial Black"/>
              </a:rPr>
              <a:t>WC</a:t>
            </a:r>
            <a:endParaRPr lang="de-DE" sz="1400" dirty="0">
              <a:solidFill>
                <a:prstClr val="black"/>
              </a:solidFill>
              <a:latin typeface="Arial Black"/>
              <a:cs typeface="Arial Black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447722" y="3090029"/>
            <a:ext cx="296545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de-DE" sz="2800" dirty="0">
                <a:solidFill>
                  <a:srgbClr val="FFFFFF"/>
                </a:solidFill>
                <a:latin typeface="Arial Black"/>
                <a:cs typeface="Arial Black"/>
              </a:rPr>
              <a:t>2</a:t>
            </a:r>
            <a:endParaRPr sz="2800" dirty="0">
              <a:latin typeface="Arial Black"/>
              <a:cs typeface="Arial Black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134482" y="3754743"/>
            <a:ext cx="296545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de-DE" sz="2800" dirty="0">
                <a:solidFill>
                  <a:srgbClr val="FFFFFF"/>
                </a:solidFill>
                <a:latin typeface="Arial Black"/>
                <a:cs typeface="Arial Black"/>
              </a:rPr>
              <a:t>1</a:t>
            </a:r>
            <a:endParaRPr lang="de-DE" sz="2800" dirty="0">
              <a:latin typeface="Arial Black"/>
              <a:cs typeface="Arial Black"/>
            </a:endParaRPr>
          </a:p>
        </p:txBody>
      </p:sp>
      <p:sp>
        <p:nvSpPr>
          <p:cNvPr id="53" name="object 53"/>
          <p:cNvSpPr txBox="1"/>
          <p:nvPr/>
        </p:nvSpPr>
        <p:spPr>
          <a:xfrm rot="2">
            <a:off x="7981204" y="2155606"/>
            <a:ext cx="296545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de-DE" sz="2800" dirty="0">
                <a:solidFill>
                  <a:srgbClr val="FFFFFF"/>
                </a:solidFill>
                <a:latin typeface="Arial Black"/>
                <a:cs typeface="Arial Black"/>
              </a:rPr>
              <a:t>4</a:t>
            </a:r>
            <a:endParaRPr sz="2800" dirty="0">
              <a:latin typeface="Arial Black"/>
              <a:cs typeface="Arial Black"/>
            </a:endParaRPr>
          </a:p>
        </p:txBody>
      </p:sp>
      <p:sp>
        <p:nvSpPr>
          <p:cNvPr id="55" name="object 55"/>
          <p:cNvSpPr txBox="1"/>
          <p:nvPr/>
        </p:nvSpPr>
        <p:spPr>
          <a:xfrm rot="21275091">
            <a:off x="9939614" y="1719682"/>
            <a:ext cx="296545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de-DE" sz="2800" dirty="0">
                <a:solidFill>
                  <a:schemeClr val="bg1"/>
                </a:solidFill>
                <a:latin typeface="Arial Black"/>
                <a:cs typeface="Arial Black"/>
              </a:rPr>
              <a:t>5</a:t>
            </a:r>
            <a:endParaRPr sz="2800" dirty="0">
              <a:solidFill>
                <a:schemeClr val="bg1"/>
              </a:solidFill>
              <a:latin typeface="Arial Black"/>
              <a:cs typeface="Arial Black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3311318" y="1391931"/>
            <a:ext cx="296545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de-DE" sz="2800" dirty="0">
                <a:solidFill>
                  <a:srgbClr val="FFFFFF"/>
                </a:solidFill>
                <a:latin typeface="Arial Black"/>
                <a:cs typeface="Arial Black"/>
              </a:rPr>
              <a:t>7</a:t>
            </a:r>
            <a:endParaRPr sz="2800" dirty="0">
              <a:latin typeface="Arial Black"/>
              <a:cs typeface="Arial Black"/>
            </a:endParaRPr>
          </a:p>
        </p:txBody>
      </p:sp>
      <p:graphicFrame>
        <p:nvGraphicFramePr>
          <p:cNvPr id="2" name="Tabel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7237112"/>
              </p:ext>
            </p:extLst>
          </p:nvPr>
        </p:nvGraphicFramePr>
        <p:xfrm>
          <a:off x="7798006" y="5824002"/>
          <a:ext cx="7231033" cy="4000500"/>
        </p:xfrm>
        <a:graphic>
          <a:graphicData uri="http://schemas.openxmlformats.org/drawingml/2006/table">
            <a:tbl>
              <a:tblPr firstRow="1" firstCol="1" bandRow="1"/>
              <a:tblGrid>
                <a:gridCol w="6067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334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5590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800" b="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1.</a:t>
                      </a:r>
                      <a:endParaRPr lang="de-DE" sz="1800" b="1" dirty="0">
                        <a:solidFill>
                          <a:srgbClr val="000080"/>
                        </a:solidFill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800" b="0" dirty="0">
                          <a:solidFill>
                            <a:schemeClr val="tx1"/>
                          </a:solidFill>
                          <a:effectLst/>
                          <a:latin typeface="Verdana"/>
                          <a:ea typeface="Times New Roman"/>
                          <a:cs typeface="Times New Roman"/>
                        </a:rPr>
                        <a:t>frei</a:t>
                      </a: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800" b="1" dirty="0">
                        <a:solidFill>
                          <a:srgbClr val="000080"/>
                        </a:solidFill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2730"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Times New Roman"/>
                          <a:cs typeface="Times New Roman"/>
                        </a:rPr>
                        <a:t>2.</a:t>
                      </a:r>
                      <a:endParaRPr kumimoji="0" lang="de-DE" sz="18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80"/>
                        </a:solidFill>
                        <a:effectLst/>
                        <a:uLnTx/>
                        <a:uFillTx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800" b="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Aktionsfläche</a:t>
                      </a:r>
                      <a:endParaRPr lang="de-DE" sz="1800" b="1" dirty="0">
                        <a:solidFill>
                          <a:srgbClr val="000080"/>
                        </a:solidFill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800" dirty="0">
                        <a:effectLst/>
                        <a:latin typeface="Times New Roman"/>
                      </a:endParaRP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2730"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</a:pPr>
                      <a:r>
                        <a:rPr lang="de-DE" sz="1800" b="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3.</a:t>
                      </a: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b="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frei</a:t>
                      </a:r>
                      <a:endParaRPr lang="de-DE" sz="1800" b="0" dirty="0">
                        <a:solidFill>
                          <a:srgbClr val="000000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800" b="1" dirty="0">
                        <a:solidFill>
                          <a:srgbClr val="000080"/>
                        </a:solidFill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800" b="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4.</a:t>
                      </a:r>
                      <a:endParaRPr lang="de-DE" sz="1800" b="1" dirty="0">
                        <a:solidFill>
                          <a:srgbClr val="000080"/>
                        </a:solidFill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800" b="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Wissmann GmbH</a:t>
                      </a:r>
                      <a:endParaRPr lang="de-DE" sz="1800" b="1" dirty="0">
                        <a:solidFill>
                          <a:srgbClr val="000080"/>
                        </a:solidFill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800" b="1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Käse</a:t>
                      </a:r>
                      <a:endParaRPr lang="de-DE" sz="1800" b="1" dirty="0">
                        <a:solidFill>
                          <a:srgbClr val="000080"/>
                        </a:solidFill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273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800" b="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5.</a:t>
                      </a:r>
                      <a:endParaRPr lang="de-DE" sz="1800" b="1" dirty="0">
                        <a:solidFill>
                          <a:srgbClr val="000080"/>
                        </a:solidFill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800" b="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Blumen </a:t>
                      </a:r>
                      <a:r>
                        <a:rPr lang="de-DE" sz="1800" b="0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Yatmaz</a:t>
                      </a:r>
                      <a:endParaRPr lang="de-DE" sz="1800" b="1" dirty="0">
                        <a:solidFill>
                          <a:srgbClr val="000080"/>
                        </a:solidFill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800" b="1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Blumen</a:t>
                      </a:r>
                      <a:endParaRPr lang="de-DE" sz="1800" b="1">
                        <a:solidFill>
                          <a:srgbClr val="000080"/>
                        </a:solidFill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273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800" b="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6.</a:t>
                      </a:r>
                      <a:endParaRPr lang="de-DE" sz="1800" b="1" dirty="0">
                        <a:solidFill>
                          <a:srgbClr val="000080"/>
                        </a:solidFill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800" b="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Spargel- und Erdbeerhof Schreiber</a:t>
                      </a:r>
                      <a:endParaRPr lang="de-DE" sz="1800" b="1" dirty="0">
                        <a:solidFill>
                          <a:srgbClr val="000080"/>
                        </a:solidFill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800" b="1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Spargel, Erdbeeren</a:t>
                      </a:r>
                      <a:endParaRPr lang="de-DE" sz="1800" b="1">
                        <a:solidFill>
                          <a:srgbClr val="000080"/>
                        </a:solidFill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718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800" b="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7.</a:t>
                      </a:r>
                      <a:endParaRPr lang="de-DE" sz="1800" b="1" dirty="0">
                        <a:solidFill>
                          <a:srgbClr val="000080"/>
                        </a:solidFill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800" b="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Feinkost Paradies Kurban</a:t>
                      </a:r>
                      <a:endParaRPr lang="de-DE" sz="1800" b="1" dirty="0">
                        <a:solidFill>
                          <a:srgbClr val="000080"/>
                        </a:solidFill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800" b="1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Oliven etc.</a:t>
                      </a:r>
                      <a:endParaRPr lang="de-DE" sz="1800" b="1">
                        <a:solidFill>
                          <a:srgbClr val="000080"/>
                        </a:solidFill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273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800" b="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8.</a:t>
                      </a:r>
                      <a:endParaRPr lang="de-DE" sz="1800" b="1" dirty="0">
                        <a:solidFill>
                          <a:srgbClr val="000080"/>
                        </a:solidFill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800" b="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Bio-Metzgerei Micol</a:t>
                      </a:r>
                      <a:endParaRPr lang="de-DE" sz="1800" b="1" dirty="0">
                        <a:solidFill>
                          <a:srgbClr val="000080"/>
                        </a:solidFill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800" b="1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Bio Metzgerei</a:t>
                      </a:r>
                      <a:endParaRPr lang="de-DE" sz="1800" b="1" dirty="0">
                        <a:solidFill>
                          <a:srgbClr val="000080"/>
                        </a:solidFill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5273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800" b="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9.</a:t>
                      </a:r>
                      <a:endParaRPr lang="de-DE" sz="1800" b="1" dirty="0">
                        <a:solidFill>
                          <a:srgbClr val="000080"/>
                        </a:solidFill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800" b="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Hofladen Johannes Goyert</a:t>
                      </a:r>
                      <a:endParaRPr lang="de-DE" sz="1800" b="1" dirty="0">
                        <a:solidFill>
                          <a:srgbClr val="000080"/>
                        </a:solidFill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800" b="1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Bio Obst und Gemüse</a:t>
                      </a:r>
                      <a:endParaRPr lang="de-DE" sz="1800" b="1" dirty="0">
                        <a:solidFill>
                          <a:srgbClr val="000080"/>
                        </a:solidFill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5273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800" b="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10.</a:t>
                      </a:r>
                      <a:endParaRPr lang="de-DE" sz="1800" b="1" dirty="0">
                        <a:solidFill>
                          <a:srgbClr val="000080"/>
                        </a:solidFill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800" b="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Saumagenparadies</a:t>
                      </a:r>
                      <a:r>
                        <a:rPr lang="de-DE" sz="1800" b="0" baseline="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 Metzgerei </a:t>
                      </a:r>
                      <a:r>
                        <a:rPr lang="de-DE" sz="1800" b="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Appel</a:t>
                      </a:r>
                      <a:endParaRPr lang="de-DE" sz="1800" b="1" dirty="0">
                        <a:solidFill>
                          <a:srgbClr val="000080"/>
                        </a:solidFill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800" b="1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Saumagen, Metzgerei</a:t>
                      </a:r>
                      <a:endParaRPr lang="de-DE" sz="1800" b="1" dirty="0">
                        <a:solidFill>
                          <a:srgbClr val="000080"/>
                        </a:solidFill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9718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800" b="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11.</a:t>
                      </a:r>
                      <a:endParaRPr lang="de-DE" sz="1800" b="1" dirty="0">
                        <a:solidFill>
                          <a:srgbClr val="000080"/>
                        </a:solidFill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>
                        <a:spcAft>
                          <a:spcPts val="0"/>
                        </a:spcAft>
                      </a:pPr>
                      <a:r>
                        <a:rPr lang="de-DE" sz="1800" b="0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Carré-Vert</a:t>
                      </a:r>
                      <a:endParaRPr lang="de-DE" sz="1800" b="0" dirty="0">
                        <a:solidFill>
                          <a:srgbClr val="000000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800" b="1" dirty="0">
                          <a:solidFill>
                            <a:srgbClr val="000000"/>
                          </a:solidFill>
                          <a:effectLst/>
                          <a:latin typeface="Arial"/>
                          <a:cs typeface="Times New Roman"/>
                        </a:rPr>
                        <a:t>wechselnde Anbieter</a:t>
                      </a: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8130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800" b="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12.</a:t>
                      </a:r>
                      <a:endParaRPr lang="de-DE" sz="1800" b="1" dirty="0">
                        <a:solidFill>
                          <a:srgbClr val="000080"/>
                        </a:solidFill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800" b="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OIL-LIVE</a:t>
                      </a:r>
                      <a:endParaRPr lang="de-DE" sz="1800" b="1" dirty="0">
                        <a:solidFill>
                          <a:srgbClr val="000080"/>
                        </a:solidFill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800" b="1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Olivenöl 14-tgl. </a:t>
                      </a:r>
                      <a:endParaRPr lang="de-DE" sz="1800" b="1" dirty="0">
                        <a:solidFill>
                          <a:srgbClr val="000080"/>
                        </a:solidFill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5273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800" b="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13.</a:t>
                      </a:r>
                      <a:endParaRPr lang="de-DE" sz="1800" b="1" dirty="0">
                        <a:solidFill>
                          <a:srgbClr val="000080"/>
                        </a:solidFill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800" b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Pfalzfelder Landbäckerei</a:t>
                      </a:r>
                      <a:endParaRPr lang="de-DE" sz="1800" b="1">
                        <a:solidFill>
                          <a:srgbClr val="000080"/>
                        </a:solidFill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800" b="1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Backwaren</a:t>
                      </a:r>
                      <a:endParaRPr lang="de-DE" sz="1800" b="1" dirty="0">
                        <a:solidFill>
                          <a:srgbClr val="000080"/>
                        </a:solidFill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52730"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b="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14.</a:t>
                      </a:r>
                      <a:endParaRPr lang="de-DE" sz="1800" b="1" dirty="0">
                        <a:solidFill>
                          <a:srgbClr val="000080"/>
                        </a:solidFill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800" b="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Maarten Rabe</a:t>
                      </a:r>
                      <a:endParaRPr lang="de-DE" sz="1800" b="1" dirty="0">
                        <a:solidFill>
                          <a:srgbClr val="000080"/>
                        </a:solidFill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800" b="1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Fisch</a:t>
                      </a:r>
                      <a:endParaRPr lang="de-DE" sz="1800" b="1" dirty="0">
                        <a:solidFill>
                          <a:srgbClr val="000080"/>
                        </a:solidFill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  <p:sp>
        <p:nvSpPr>
          <p:cNvPr id="70" name="Rechteck 69"/>
          <p:cNvSpPr>
            <a:spLocks noChangeAspect="1"/>
          </p:cNvSpPr>
          <p:nvPr/>
        </p:nvSpPr>
        <p:spPr>
          <a:xfrm rot="19851306">
            <a:off x="5625732" y="5044498"/>
            <a:ext cx="612000" cy="535045"/>
          </a:xfrm>
          <a:prstGeom prst="rect">
            <a:avLst/>
          </a:prstGeom>
          <a:solidFill>
            <a:srgbClr val="9600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2" name="object 45"/>
          <p:cNvSpPr txBox="1"/>
          <p:nvPr/>
        </p:nvSpPr>
        <p:spPr>
          <a:xfrm>
            <a:off x="5656319" y="5087946"/>
            <a:ext cx="567690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de-DE" sz="2800" dirty="0">
                <a:solidFill>
                  <a:srgbClr val="FFFFFF"/>
                </a:solidFill>
                <a:latin typeface="Arial Black"/>
                <a:cs typeface="Arial Black"/>
              </a:rPr>
              <a:t>12</a:t>
            </a:r>
          </a:p>
        </p:txBody>
      </p:sp>
      <p:sp>
        <p:nvSpPr>
          <p:cNvPr id="4" name="Rechteck 3"/>
          <p:cNvSpPr/>
          <p:nvPr/>
        </p:nvSpPr>
        <p:spPr>
          <a:xfrm rot="19647432">
            <a:off x="294451" y="5052438"/>
            <a:ext cx="2300463" cy="103322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6" name="object 26"/>
          <p:cNvSpPr txBox="1"/>
          <p:nvPr/>
        </p:nvSpPr>
        <p:spPr>
          <a:xfrm rot="19737646">
            <a:off x="426075" y="5274938"/>
            <a:ext cx="2037216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r>
              <a:rPr sz="1800" spc="-5" dirty="0" err="1">
                <a:solidFill>
                  <a:srgbClr val="151616"/>
                </a:solidFill>
                <a:latin typeface="Arial"/>
                <a:cs typeface="Arial"/>
              </a:rPr>
              <a:t>Außen</a:t>
            </a:r>
            <a:r>
              <a:rPr lang="de-DE" sz="1800" spc="-5" dirty="0" err="1">
                <a:solidFill>
                  <a:srgbClr val="151616"/>
                </a:solidFill>
                <a:latin typeface="Arial"/>
                <a:cs typeface="Arial"/>
              </a:rPr>
              <a:t>gastronomie</a:t>
            </a:r>
            <a:endParaRPr lang="de-DE" sz="1800" spc="-5" dirty="0">
              <a:solidFill>
                <a:srgbClr val="151616"/>
              </a:solidFill>
              <a:latin typeface="Arial"/>
              <a:cs typeface="Arial"/>
            </a:endParaRPr>
          </a:p>
          <a:p>
            <a:r>
              <a:rPr lang="de-DE" spc="-5" dirty="0">
                <a:solidFill>
                  <a:srgbClr val="151616"/>
                </a:solidFill>
                <a:latin typeface="Arial"/>
                <a:cs typeface="Arial"/>
              </a:rPr>
              <a:t>im Sommer</a:t>
            </a:r>
            <a:endParaRPr sz="1800" dirty="0">
              <a:latin typeface="Arial"/>
              <a:cs typeface="Arial"/>
            </a:endParaRPr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5A914FB5-8917-471D-B522-1C665291736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919" y="9117614"/>
            <a:ext cx="3979882" cy="1517013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151616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157</Words>
  <Application>Microsoft Office PowerPoint</Application>
  <PresentationFormat>Benutzerdefiniert</PresentationFormat>
  <Paragraphs>69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7" baseType="lpstr">
      <vt:lpstr>Arial</vt:lpstr>
      <vt:lpstr>Arial Black</vt:lpstr>
      <vt:lpstr>Calibri</vt:lpstr>
      <vt:lpstr>Times New Roman</vt:lpstr>
      <vt:lpstr>Verdana</vt:lpstr>
      <vt:lpstr>Office Theme</vt:lpstr>
      <vt:lpstr>Wochenmarkt auf dem Carrières-sur-Seine Platz in Grünstadt  Jeden Samstag von 7.00 bis 13.00 Uhr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Unbenannt-1</dc:title>
  <dc:creator>Boehm Claudia</dc:creator>
  <cp:lastModifiedBy>Kramer Susanne</cp:lastModifiedBy>
  <cp:revision>61</cp:revision>
  <cp:lastPrinted>2022-01-06T09:25:31Z</cp:lastPrinted>
  <dcterms:created xsi:type="dcterms:W3CDTF">2020-05-26T10:25:07Z</dcterms:created>
  <dcterms:modified xsi:type="dcterms:W3CDTF">2026-08-06T05:32:03Z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2020-05-26T00:00:00Z</vt:filetime>
  </property>
  <property fmtid="{D5CDD505-2E9C-101B-9397-08002B2CF9AE}" pid="3" name="Creator">
    <vt:lpwstr>CorelDRAW X6</vt:lpwstr>
  </property>
  <property fmtid="{D5CDD505-2E9C-101B-9397-08002B2CF9AE}" pid="4" name="LastSaved">
    <vt:filetime>2020-05-26T00:00:00Z</vt:filetime>
  </property>
</Properties>
</file>